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5"/>
  </p:notesMasterIdLst>
  <p:sldIdLst>
    <p:sldId id="256" r:id="rId5"/>
    <p:sldId id="262" r:id="rId6"/>
    <p:sldId id="266" r:id="rId7"/>
    <p:sldId id="269" r:id="rId8"/>
    <p:sldId id="272" r:id="rId9"/>
    <p:sldId id="271" r:id="rId10"/>
    <p:sldId id="263" r:id="rId11"/>
    <p:sldId id="265" r:id="rId12"/>
    <p:sldId id="261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9" autoAdjust="0"/>
    <p:restoredTop sz="94604" autoAdjust="0"/>
  </p:normalViewPr>
  <p:slideViewPr>
    <p:cSldViewPr snapToGrid="0">
      <p:cViewPr varScale="1">
        <p:scale>
          <a:sx n="59" d="100"/>
          <a:sy n="59" d="100"/>
        </p:scale>
        <p:origin x="996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BAC7F1-E2DE-458F-9BD3-C0077A35E0C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C0413D5-F3AF-42A2-938B-3E3ECE20FA4D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Empresa</a:t>
          </a:r>
        </a:p>
      </dgm:t>
    </dgm:pt>
    <dgm:pt modelId="{4BB5A86F-69D0-4F49-A9A5-441FFE83E77A}" type="parTrans" cxnId="{D97D1C8E-41BB-40BC-914E-AEC9AF9AE3CF}">
      <dgm:prSet/>
      <dgm:spPr/>
      <dgm:t>
        <a:bodyPr/>
        <a:lstStyle/>
        <a:p>
          <a:endParaRPr lang="en-US"/>
        </a:p>
      </dgm:t>
    </dgm:pt>
    <dgm:pt modelId="{81FC0E1E-3DC5-4912-BF7E-A1898127FCB4}" type="sibTrans" cxnId="{D97D1C8E-41BB-40BC-914E-AEC9AF9AE3CF}">
      <dgm:prSet/>
      <dgm:spPr/>
      <dgm:t>
        <a:bodyPr/>
        <a:lstStyle/>
        <a:p>
          <a:endParaRPr lang="en-US"/>
        </a:p>
      </dgm:t>
    </dgm:pt>
    <dgm:pt modelId="{62CB96EA-DC61-4F5E-9EDA-F7D53BDDB9B5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/>
            <a:t>Problema</a:t>
          </a:r>
          <a:endParaRPr lang="en-US" dirty="0"/>
        </a:p>
      </dgm:t>
    </dgm:pt>
    <dgm:pt modelId="{AF4843A6-C3D4-4BE7-8E8D-98C89D40C402}" type="parTrans" cxnId="{38209112-EEBC-4F1B-B0C4-63BD198979DC}">
      <dgm:prSet/>
      <dgm:spPr/>
      <dgm:t>
        <a:bodyPr/>
        <a:lstStyle/>
        <a:p>
          <a:endParaRPr lang="en-US"/>
        </a:p>
      </dgm:t>
    </dgm:pt>
    <dgm:pt modelId="{9558CDB3-9E05-45AE-8457-C579E9325D17}" type="sibTrans" cxnId="{38209112-EEBC-4F1B-B0C4-63BD198979DC}">
      <dgm:prSet/>
      <dgm:spPr/>
      <dgm:t>
        <a:bodyPr/>
        <a:lstStyle/>
        <a:p>
          <a:endParaRPr lang="en-US"/>
        </a:p>
      </dgm:t>
    </dgm:pt>
    <dgm:pt modelId="{A75206A9-3767-4C7F-8D45-DE799ED598EF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Objetivos</a:t>
          </a:r>
          <a:endParaRPr lang="en-US"/>
        </a:p>
      </dgm:t>
    </dgm:pt>
    <dgm:pt modelId="{ED37C97E-638A-42D3-9DAB-A4A5F7C4C884}" type="parTrans" cxnId="{23A81899-0A6C-4F3E-BAAA-64817D463415}">
      <dgm:prSet/>
      <dgm:spPr/>
      <dgm:t>
        <a:bodyPr/>
        <a:lstStyle/>
        <a:p>
          <a:endParaRPr lang="en-US"/>
        </a:p>
      </dgm:t>
    </dgm:pt>
    <dgm:pt modelId="{513E1BEF-53A5-4DA7-8CAD-38FFDDB6EAC0}" type="sibTrans" cxnId="{23A81899-0A6C-4F3E-BAAA-64817D463415}">
      <dgm:prSet/>
      <dgm:spPr/>
      <dgm:t>
        <a:bodyPr/>
        <a:lstStyle/>
        <a:p>
          <a:endParaRPr lang="en-US"/>
        </a:p>
      </dgm:t>
    </dgm:pt>
    <dgm:pt modelId="{96575D3C-043B-43AB-8A93-C3CB6C173D03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/>
            <a:t>Tecnologias</a:t>
          </a:r>
          <a:endParaRPr lang="en-US" dirty="0"/>
        </a:p>
      </dgm:t>
    </dgm:pt>
    <dgm:pt modelId="{216453D0-22D6-4107-B37D-471E3EF7792C}" type="parTrans" cxnId="{E070FCAA-4D3B-4A54-8501-90BEBD7C470C}">
      <dgm:prSet/>
      <dgm:spPr/>
      <dgm:t>
        <a:bodyPr/>
        <a:lstStyle/>
        <a:p>
          <a:endParaRPr lang="en-US"/>
        </a:p>
      </dgm:t>
    </dgm:pt>
    <dgm:pt modelId="{D5F1A646-4C0D-42E5-AAD9-EBAB09F217BF}" type="sibTrans" cxnId="{E070FCAA-4D3B-4A54-8501-90BEBD7C470C}">
      <dgm:prSet/>
      <dgm:spPr/>
      <dgm:t>
        <a:bodyPr/>
        <a:lstStyle/>
        <a:p>
          <a:endParaRPr lang="en-US"/>
        </a:p>
      </dgm:t>
    </dgm:pt>
    <dgm:pt modelId="{E92D6A5E-90D6-2849-8E13-5EF64C7300D1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/>
            <a:t>Solução</a:t>
          </a:r>
        </a:p>
      </dgm:t>
    </dgm:pt>
    <dgm:pt modelId="{D338689F-B9AD-A34B-AD5F-0EC6B80484C2}" type="parTrans" cxnId="{60724728-1C9A-B345-A5D0-79404EEB7099}">
      <dgm:prSet/>
      <dgm:spPr/>
      <dgm:t>
        <a:bodyPr/>
        <a:lstStyle/>
        <a:p>
          <a:endParaRPr lang="pt-PT"/>
        </a:p>
      </dgm:t>
    </dgm:pt>
    <dgm:pt modelId="{D1A9EB06-E6D9-A347-AC66-5BDC6D368349}" type="sibTrans" cxnId="{60724728-1C9A-B345-A5D0-79404EEB7099}">
      <dgm:prSet/>
      <dgm:spPr/>
      <dgm:t>
        <a:bodyPr/>
        <a:lstStyle/>
        <a:p>
          <a:endParaRPr lang="pt-PT"/>
        </a:p>
      </dgm:t>
    </dgm:pt>
    <dgm:pt modelId="{2092125E-B1DF-054B-AEE6-84EB60FE7024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Conclusões</a:t>
          </a:r>
        </a:p>
      </dgm:t>
    </dgm:pt>
    <dgm:pt modelId="{C459A43A-754A-B04A-B065-DC7437766D20}" type="parTrans" cxnId="{A0DD854C-4929-EF4D-B509-0F9FD76DA44D}">
      <dgm:prSet/>
      <dgm:spPr/>
      <dgm:t>
        <a:bodyPr/>
        <a:lstStyle/>
        <a:p>
          <a:endParaRPr lang="pt-PT"/>
        </a:p>
      </dgm:t>
    </dgm:pt>
    <dgm:pt modelId="{F8D4BE79-27C7-3941-BACD-289DD3A56E18}" type="sibTrans" cxnId="{A0DD854C-4929-EF4D-B509-0F9FD76DA44D}">
      <dgm:prSet/>
      <dgm:spPr/>
      <dgm:t>
        <a:bodyPr/>
        <a:lstStyle/>
        <a:p>
          <a:endParaRPr lang="pt-PT"/>
        </a:p>
      </dgm:t>
    </dgm:pt>
    <dgm:pt modelId="{4D99D131-9556-4211-ADBA-D93FF2626E8D}" type="pres">
      <dgm:prSet presAssocID="{A2BAC7F1-E2DE-458F-9BD3-C0077A35E0C7}" presName="root" presStyleCnt="0">
        <dgm:presLayoutVars>
          <dgm:dir/>
          <dgm:resizeHandles val="exact"/>
        </dgm:presLayoutVars>
      </dgm:prSet>
      <dgm:spPr/>
    </dgm:pt>
    <dgm:pt modelId="{A34DD4C6-8D15-438D-AA4A-09C383B84A55}" type="pres">
      <dgm:prSet presAssocID="{FC0413D5-F3AF-42A2-938B-3E3ECE20FA4D}" presName="compNode" presStyleCnt="0"/>
      <dgm:spPr/>
    </dgm:pt>
    <dgm:pt modelId="{FCD2106B-748F-41C5-8AF8-2187A448E8BA}" type="pres">
      <dgm:prSet presAssocID="{FC0413D5-F3AF-42A2-938B-3E3ECE20FA4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difício"/>
        </a:ext>
      </dgm:extLst>
    </dgm:pt>
    <dgm:pt modelId="{95FC1639-736E-46F1-A9B7-84BEEF85C278}" type="pres">
      <dgm:prSet presAssocID="{FC0413D5-F3AF-42A2-938B-3E3ECE20FA4D}" presName="spaceRect" presStyleCnt="0"/>
      <dgm:spPr/>
    </dgm:pt>
    <dgm:pt modelId="{587A9CE3-F8A1-449F-B3BA-F34F1F6FD2F2}" type="pres">
      <dgm:prSet presAssocID="{FC0413D5-F3AF-42A2-938B-3E3ECE20FA4D}" presName="textRect" presStyleLbl="revTx" presStyleIdx="0" presStyleCnt="6">
        <dgm:presLayoutVars>
          <dgm:chMax val="1"/>
          <dgm:chPref val="1"/>
        </dgm:presLayoutVars>
      </dgm:prSet>
      <dgm:spPr/>
    </dgm:pt>
    <dgm:pt modelId="{94B16933-350A-4E3C-95B1-5515AB393D97}" type="pres">
      <dgm:prSet presAssocID="{81FC0E1E-3DC5-4912-BF7E-A1898127FCB4}" presName="sibTrans" presStyleCnt="0"/>
      <dgm:spPr/>
    </dgm:pt>
    <dgm:pt modelId="{DDF8E105-3808-49B8-BAC6-CCA101D17139}" type="pres">
      <dgm:prSet presAssocID="{62CB96EA-DC61-4F5E-9EDA-F7D53BDDB9B5}" presName="compNode" presStyleCnt="0"/>
      <dgm:spPr/>
    </dgm:pt>
    <dgm:pt modelId="{D6378778-B420-46DA-999F-ED0B8ACA48B0}" type="pres">
      <dgm:prSet presAssocID="{62CB96EA-DC61-4F5E-9EDA-F7D53BDDB9B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3E4C0F40-52AE-45B2-AA4D-56B41D17943C}" type="pres">
      <dgm:prSet presAssocID="{62CB96EA-DC61-4F5E-9EDA-F7D53BDDB9B5}" presName="spaceRect" presStyleCnt="0"/>
      <dgm:spPr/>
    </dgm:pt>
    <dgm:pt modelId="{7288D963-45A8-4ECA-8C10-C0D5B82D5A6B}" type="pres">
      <dgm:prSet presAssocID="{62CB96EA-DC61-4F5E-9EDA-F7D53BDDB9B5}" presName="textRect" presStyleLbl="revTx" presStyleIdx="1" presStyleCnt="6">
        <dgm:presLayoutVars>
          <dgm:chMax val="1"/>
          <dgm:chPref val="1"/>
        </dgm:presLayoutVars>
      </dgm:prSet>
      <dgm:spPr/>
    </dgm:pt>
    <dgm:pt modelId="{4306D63C-91DD-49EF-8DC4-48166924294B}" type="pres">
      <dgm:prSet presAssocID="{9558CDB3-9E05-45AE-8457-C579E9325D17}" presName="sibTrans" presStyleCnt="0"/>
      <dgm:spPr/>
    </dgm:pt>
    <dgm:pt modelId="{CFF86FFA-B549-4205-AD13-1C55060EF3F9}" type="pres">
      <dgm:prSet presAssocID="{A75206A9-3767-4C7F-8D45-DE799ED598EF}" presName="compNode" presStyleCnt="0"/>
      <dgm:spPr/>
    </dgm:pt>
    <dgm:pt modelId="{185E4F53-FDA0-42FF-9F8B-9379FE6B5E42}" type="pres">
      <dgm:prSet presAssocID="{A75206A9-3767-4C7F-8D45-DE799ED598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lvo"/>
        </a:ext>
      </dgm:extLst>
    </dgm:pt>
    <dgm:pt modelId="{89920E9D-7FF8-4155-A6E5-3C3EE8FF43AF}" type="pres">
      <dgm:prSet presAssocID="{A75206A9-3767-4C7F-8D45-DE799ED598EF}" presName="spaceRect" presStyleCnt="0"/>
      <dgm:spPr/>
    </dgm:pt>
    <dgm:pt modelId="{16790BE4-1A40-4D0C-88AE-7E4DAA057EE9}" type="pres">
      <dgm:prSet presAssocID="{A75206A9-3767-4C7F-8D45-DE799ED598EF}" presName="textRect" presStyleLbl="revTx" presStyleIdx="2" presStyleCnt="6">
        <dgm:presLayoutVars>
          <dgm:chMax val="1"/>
          <dgm:chPref val="1"/>
        </dgm:presLayoutVars>
      </dgm:prSet>
      <dgm:spPr/>
    </dgm:pt>
    <dgm:pt modelId="{97335B03-08F1-4EC9-B79B-28FB66DCF822}" type="pres">
      <dgm:prSet presAssocID="{513E1BEF-53A5-4DA7-8CAD-38FFDDB6EAC0}" presName="sibTrans" presStyleCnt="0"/>
      <dgm:spPr/>
    </dgm:pt>
    <dgm:pt modelId="{A9762002-1D60-4229-8F92-D540C73CD5B9}" type="pres">
      <dgm:prSet presAssocID="{96575D3C-043B-43AB-8A93-C3CB6C173D03}" presName="compNode" presStyleCnt="0"/>
      <dgm:spPr/>
    </dgm:pt>
    <dgm:pt modelId="{22BC0B03-734B-4481-A453-06975B2A9AAC}" type="pres">
      <dgm:prSet presAssocID="{96575D3C-043B-43AB-8A93-C3CB6C173D0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âmpada"/>
        </a:ext>
      </dgm:extLst>
    </dgm:pt>
    <dgm:pt modelId="{48C8174E-D67F-4FAC-84E9-0840AF5FCE24}" type="pres">
      <dgm:prSet presAssocID="{96575D3C-043B-43AB-8A93-C3CB6C173D03}" presName="spaceRect" presStyleCnt="0"/>
      <dgm:spPr/>
    </dgm:pt>
    <dgm:pt modelId="{BEE8DB0B-F492-4E74-BB06-C790ABF4DD1A}" type="pres">
      <dgm:prSet presAssocID="{96575D3C-043B-43AB-8A93-C3CB6C173D03}" presName="textRect" presStyleLbl="revTx" presStyleIdx="3" presStyleCnt="6">
        <dgm:presLayoutVars>
          <dgm:chMax val="1"/>
          <dgm:chPref val="1"/>
        </dgm:presLayoutVars>
      </dgm:prSet>
      <dgm:spPr/>
    </dgm:pt>
    <dgm:pt modelId="{75E36C7A-E889-41AC-AC0D-0A2C764EF8BF}" type="pres">
      <dgm:prSet presAssocID="{D5F1A646-4C0D-42E5-AAD9-EBAB09F217BF}" presName="sibTrans" presStyleCnt="0"/>
      <dgm:spPr/>
    </dgm:pt>
    <dgm:pt modelId="{FC2B1DE3-2B84-4B58-A517-7D1323D0E5D2}" type="pres">
      <dgm:prSet presAssocID="{E92D6A5E-90D6-2849-8E13-5EF64C7300D1}" presName="compNode" presStyleCnt="0"/>
      <dgm:spPr/>
    </dgm:pt>
    <dgm:pt modelId="{8D6A5891-6163-45EF-ACC5-ADAC5869F61D}" type="pres">
      <dgm:prSet presAssocID="{E92D6A5E-90D6-2849-8E13-5EF64C7300D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ador"/>
        </a:ext>
      </dgm:extLst>
    </dgm:pt>
    <dgm:pt modelId="{CC4B1F62-4042-4532-A1B0-56C669978383}" type="pres">
      <dgm:prSet presAssocID="{E92D6A5E-90D6-2849-8E13-5EF64C7300D1}" presName="spaceRect" presStyleCnt="0"/>
      <dgm:spPr/>
    </dgm:pt>
    <dgm:pt modelId="{22001502-9D6D-4C9F-8B5B-BD9680649FE5}" type="pres">
      <dgm:prSet presAssocID="{E92D6A5E-90D6-2849-8E13-5EF64C7300D1}" presName="textRect" presStyleLbl="revTx" presStyleIdx="4" presStyleCnt="6">
        <dgm:presLayoutVars>
          <dgm:chMax val="1"/>
          <dgm:chPref val="1"/>
        </dgm:presLayoutVars>
      </dgm:prSet>
      <dgm:spPr/>
    </dgm:pt>
    <dgm:pt modelId="{580064A9-FBE5-47CC-9598-AB58591C54F5}" type="pres">
      <dgm:prSet presAssocID="{D1A9EB06-E6D9-A347-AC66-5BDC6D368349}" presName="sibTrans" presStyleCnt="0"/>
      <dgm:spPr/>
    </dgm:pt>
    <dgm:pt modelId="{04938CAA-AC9E-410D-81C1-01793DCE5A9D}" type="pres">
      <dgm:prSet presAssocID="{2092125E-B1DF-054B-AEE6-84EB60FE7024}" presName="compNode" presStyleCnt="0"/>
      <dgm:spPr/>
    </dgm:pt>
    <dgm:pt modelId="{9234DCA1-0008-4E20-A6CF-05A6B232019C}" type="pres">
      <dgm:prSet presAssocID="{2092125E-B1DF-054B-AEE6-84EB60FE702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ção"/>
        </a:ext>
      </dgm:extLst>
    </dgm:pt>
    <dgm:pt modelId="{7316F829-B34D-4EB3-ABE1-CA9ABA16372F}" type="pres">
      <dgm:prSet presAssocID="{2092125E-B1DF-054B-AEE6-84EB60FE7024}" presName="spaceRect" presStyleCnt="0"/>
      <dgm:spPr/>
    </dgm:pt>
    <dgm:pt modelId="{7CA90E04-8AB9-4020-8160-106AA4B1D433}" type="pres">
      <dgm:prSet presAssocID="{2092125E-B1DF-054B-AEE6-84EB60FE702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1723CE09-B67C-5E4B-A20E-8ED7B3106C6B}" type="presOf" srcId="{FC0413D5-F3AF-42A2-938B-3E3ECE20FA4D}" destId="{587A9CE3-F8A1-449F-B3BA-F34F1F6FD2F2}" srcOrd="0" destOrd="0" presId="urn:microsoft.com/office/officeart/2018/2/layout/IconLabelList"/>
    <dgm:cxn modelId="{38209112-EEBC-4F1B-B0C4-63BD198979DC}" srcId="{A2BAC7F1-E2DE-458F-9BD3-C0077A35E0C7}" destId="{62CB96EA-DC61-4F5E-9EDA-F7D53BDDB9B5}" srcOrd="1" destOrd="0" parTransId="{AF4843A6-C3D4-4BE7-8E8D-98C89D40C402}" sibTransId="{9558CDB3-9E05-45AE-8457-C579E9325D17}"/>
    <dgm:cxn modelId="{60724728-1C9A-B345-A5D0-79404EEB7099}" srcId="{A2BAC7F1-E2DE-458F-9BD3-C0077A35E0C7}" destId="{E92D6A5E-90D6-2849-8E13-5EF64C7300D1}" srcOrd="4" destOrd="0" parTransId="{D338689F-B9AD-A34B-AD5F-0EC6B80484C2}" sibTransId="{D1A9EB06-E6D9-A347-AC66-5BDC6D368349}"/>
    <dgm:cxn modelId="{2E687145-ED43-5549-99F9-B5FD4388BCDE}" type="presOf" srcId="{A75206A9-3767-4C7F-8D45-DE799ED598EF}" destId="{16790BE4-1A40-4D0C-88AE-7E4DAA057EE9}" srcOrd="0" destOrd="0" presId="urn:microsoft.com/office/officeart/2018/2/layout/IconLabelList"/>
    <dgm:cxn modelId="{A0DD854C-4929-EF4D-B509-0F9FD76DA44D}" srcId="{A2BAC7F1-E2DE-458F-9BD3-C0077A35E0C7}" destId="{2092125E-B1DF-054B-AEE6-84EB60FE7024}" srcOrd="5" destOrd="0" parTransId="{C459A43A-754A-B04A-B065-DC7437766D20}" sibTransId="{F8D4BE79-27C7-3941-BACD-289DD3A56E18}"/>
    <dgm:cxn modelId="{D97D1C8E-41BB-40BC-914E-AEC9AF9AE3CF}" srcId="{A2BAC7F1-E2DE-458F-9BD3-C0077A35E0C7}" destId="{FC0413D5-F3AF-42A2-938B-3E3ECE20FA4D}" srcOrd="0" destOrd="0" parTransId="{4BB5A86F-69D0-4F49-A9A5-441FFE83E77A}" sibTransId="{81FC0E1E-3DC5-4912-BF7E-A1898127FCB4}"/>
    <dgm:cxn modelId="{BA23908F-A16B-954F-9595-34E435A890CA}" type="presOf" srcId="{E92D6A5E-90D6-2849-8E13-5EF64C7300D1}" destId="{22001502-9D6D-4C9F-8B5B-BD9680649FE5}" srcOrd="0" destOrd="0" presId="urn:microsoft.com/office/officeart/2018/2/layout/IconLabelList"/>
    <dgm:cxn modelId="{9333BE94-4C9D-7644-BA25-F58F89FC7FCF}" type="presOf" srcId="{96575D3C-043B-43AB-8A93-C3CB6C173D03}" destId="{BEE8DB0B-F492-4E74-BB06-C790ABF4DD1A}" srcOrd="0" destOrd="0" presId="urn:microsoft.com/office/officeart/2018/2/layout/IconLabelList"/>
    <dgm:cxn modelId="{23A81899-0A6C-4F3E-BAAA-64817D463415}" srcId="{A2BAC7F1-E2DE-458F-9BD3-C0077A35E0C7}" destId="{A75206A9-3767-4C7F-8D45-DE799ED598EF}" srcOrd="2" destOrd="0" parTransId="{ED37C97E-638A-42D3-9DAB-A4A5F7C4C884}" sibTransId="{513E1BEF-53A5-4DA7-8CAD-38FFDDB6EAC0}"/>
    <dgm:cxn modelId="{E070FCAA-4D3B-4A54-8501-90BEBD7C470C}" srcId="{A2BAC7F1-E2DE-458F-9BD3-C0077A35E0C7}" destId="{96575D3C-043B-43AB-8A93-C3CB6C173D03}" srcOrd="3" destOrd="0" parTransId="{216453D0-22D6-4107-B37D-471E3EF7792C}" sibTransId="{D5F1A646-4C0D-42E5-AAD9-EBAB09F217BF}"/>
    <dgm:cxn modelId="{D49905B1-1E8D-C94D-9939-5A02049778EA}" type="presOf" srcId="{62CB96EA-DC61-4F5E-9EDA-F7D53BDDB9B5}" destId="{7288D963-45A8-4ECA-8C10-C0D5B82D5A6B}" srcOrd="0" destOrd="0" presId="urn:microsoft.com/office/officeart/2018/2/layout/IconLabelList"/>
    <dgm:cxn modelId="{C8B2F8BD-7A10-C142-9189-E3F6A2850B6B}" type="presOf" srcId="{A2BAC7F1-E2DE-458F-9BD3-C0077A35E0C7}" destId="{4D99D131-9556-4211-ADBA-D93FF2626E8D}" srcOrd="0" destOrd="0" presId="urn:microsoft.com/office/officeart/2018/2/layout/IconLabelList"/>
    <dgm:cxn modelId="{15DB4EEF-1A98-3B47-A812-C91BA580474D}" type="presOf" srcId="{2092125E-B1DF-054B-AEE6-84EB60FE7024}" destId="{7CA90E04-8AB9-4020-8160-106AA4B1D433}" srcOrd="0" destOrd="0" presId="urn:microsoft.com/office/officeart/2018/2/layout/IconLabelList"/>
    <dgm:cxn modelId="{D243961A-CEB3-8B42-A865-22D64AAAE7A9}" type="presParOf" srcId="{4D99D131-9556-4211-ADBA-D93FF2626E8D}" destId="{A34DD4C6-8D15-438D-AA4A-09C383B84A55}" srcOrd="0" destOrd="0" presId="urn:microsoft.com/office/officeart/2018/2/layout/IconLabelList"/>
    <dgm:cxn modelId="{5328A8B5-F32C-DA42-9E45-1106917BF6B1}" type="presParOf" srcId="{A34DD4C6-8D15-438D-AA4A-09C383B84A55}" destId="{FCD2106B-748F-41C5-8AF8-2187A448E8BA}" srcOrd="0" destOrd="0" presId="urn:microsoft.com/office/officeart/2018/2/layout/IconLabelList"/>
    <dgm:cxn modelId="{67E73DDE-5096-A14E-A0F8-A467BAA9E58A}" type="presParOf" srcId="{A34DD4C6-8D15-438D-AA4A-09C383B84A55}" destId="{95FC1639-736E-46F1-A9B7-84BEEF85C278}" srcOrd="1" destOrd="0" presId="urn:microsoft.com/office/officeart/2018/2/layout/IconLabelList"/>
    <dgm:cxn modelId="{C1DB3B7E-AA57-4544-8EB0-F02C0B6BAC8C}" type="presParOf" srcId="{A34DD4C6-8D15-438D-AA4A-09C383B84A55}" destId="{587A9CE3-F8A1-449F-B3BA-F34F1F6FD2F2}" srcOrd="2" destOrd="0" presId="urn:microsoft.com/office/officeart/2018/2/layout/IconLabelList"/>
    <dgm:cxn modelId="{4FFB5728-687E-E940-B8FE-51D4B63C8C79}" type="presParOf" srcId="{4D99D131-9556-4211-ADBA-D93FF2626E8D}" destId="{94B16933-350A-4E3C-95B1-5515AB393D97}" srcOrd="1" destOrd="0" presId="urn:microsoft.com/office/officeart/2018/2/layout/IconLabelList"/>
    <dgm:cxn modelId="{B836EE72-FD8F-3747-8167-14BA38C09DC3}" type="presParOf" srcId="{4D99D131-9556-4211-ADBA-D93FF2626E8D}" destId="{DDF8E105-3808-49B8-BAC6-CCA101D17139}" srcOrd="2" destOrd="0" presId="urn:microsoft.com/office/officeart/2018/2/layout/IconLabelList"/>
    <dgm:cxn modelId="{C5AD2DC0-64EC-D149-BF6F-C250268BF184}" type="presParOf" srcId="{DDF8E105-3808-49B8-BAC6-CCA101D17139}" destId="{D6378778-B420-46DA-999F-ED0B8ACA48B0}" srcOrd="0" destOrd="0" presId="urn:microsoft.com/office/officeart/2018/2/layout/IconLabelList"/>
    <dgm:cxn modelId="{A7DDF274-B384-BF4F-8206-BC491F864FA3}" type="presParOf" srcId="{DDF8E105-3808-49B8-BAC6-CCA101D17139}" destId="{3E4C0F40-52AE-45B2-AA4D-56B41D17943C}" srcOrd="1" destOrd="0" presId="urn:microsoft.com/office/officeart/2018/2/layout/IconLabelList"/>
    <dgm:cxn modelId="{0A224525-78E4-CE4F-B016-B53B79FBF23F}" type="presParOf" srcId="{DDF8E105-3808-49B8-BAC6-CCA101D17139}" destId="{7288D963-45A8-4ECA-8C10-C0D5B82D5A6B}" srcOrd="2" destOrd="0" presId="urn:microsoft.com/office/officeart/2018/2/layout/IconLabelList"/>
    <dgm:cxn modelId="{CA83CAF4-8DA0-3947-8952-4770A970C387}" type="presParOf" srcId="{4D99D131-9556-4211-ADBA-D93FF2626E8D}" destId="{4306D63C-91DD-49EF-8DC4-48166924294B}" srcOrd="3" destOrd="0" presId="urn:microsoft.com/office/officeart/2018/2/layout/IconLabelList"/>
    <dgm:cxn modelId="{45662D89-8BF1-5943-B6FA-A8C3AD2870AC}" type="presParOf" srcId="{4D99D131-9556-4211-ADBA-D93FF2626E8D}" destId="{CFF86FFA-B549-4205-AD13-1C55060EF3F9}" srcOrd="4" destOrd="0" presId="urn:microsoft.com/office/officeart/2018/2/layout/IconLabelList"/>
    <dgm:cxn modelId="{40DA7E6A-804B-0544-80D6-28C619C16E1F}" type="presParOf" srcId="{CFF86FFA-B549-4205-AD13-1C55060EF3F9}" destId="{185E4F53-FDA0-42FF-9F8B-9379FE6B5E42}" srcOrd="0" destOrd="0" presId="urn:microsoft.com/office/officeart/2018/2/layout/IconLabelList"/>
    <dgm:cxn modelId="{4DC6B71A-A1AC-BC44-8DE6-7147F659CE2C}" type="presParOf" srcId="{CFF86FFA-B549-4205-AD13-1C55060EF3F9}" destId="{89920E9D-7FF8-4155-A6E5-3C3EE8FF43AF}" srcOrd="1" destOrd="0" presId="urn:microsoft.com/office/officeart/2018/2/layout/IconLabelList"/>
    <dgm:cxn modelId="{42014D17-1FA6-1D4F-8E9F-064E9717222A}" type="presParOf" srcId="{CFF86FFA-B549-4205-AD13-1C55060EF3F9}" destId="{16790BE4-1A40-4D0C-88AE-7E4DAA057EE9}" srcOrd="2" destOrd="0" presId="urn:microsoft.com/office/officeart/2018/2/layout/IconLabelList"/>
    <dgm:cxn modelId="{EBE7BD0F-9348-6B47-BEB3-6D19723BA56F}" type="presParOf" srcId="{4D99D131-9556-4211-ADBA-D93FF2626E8D}" destId="{97335B03-08F1-4EC9-B79B-28FB66DCF822}" srcOrd="5" destOrd="0" presId="urn:microsoft.com/office/officeart/2018/2/layout/IconLabelList"/>
    <dgm:cxn modelId="{C28AB1FA-6444-F84F-9FB6-24FA2F3D92E9}" type="presParOf" srcId="{4D99D131-9556-4211-ADBA-D93FF2626E8D}" destId="{A9762002-1D60-4229-8F92-D540C73CD5B9}" srcOrd="6" destOrd="0" presId="urn:microsoft.com/office/officeart/2018/2/layout/IconLabelList"/>
    <dgm:cxn modelId="{B485F6DB-3C41-F445-8421-669F4ABC83D4}" type="presParOf" srcId="{A9762002-1D60-4229-8F92-D540C73CD5B9}" destId="{22BC0B03-734B-4481-A453-06975B2A9AAC}" srcOrd="0" destOrd="0" presId="urn:microsoft.com/office/officeart/2018/2/layout/IconLabelList"/>
    <dgm:cxn modelId="{D60DCD27-F515-914E-ABF4-E86357E5AD11}" type="presParOf" srcId="{A9762002-1D60-4229-8F92-D540C73CD5B9}" destId="{48C8174E-D67F-4FAC-84E9-0840AF5FCE24}" srcOrd="1" destOrd="0" presId="urn:microsoft.com/office/officeart/2018/2/layout/IconLabelList"/>
    <dgm:cxn modelId="{3D8030E2-5AFC-5E45-8EC1-DBD5ABE1F14D}" type="presParOf" srcId="{A9762002-1D60-4229-8F92-D540C73CD5B9}" destId="{BEE8DB0B-F492-4E74-BB06-C790ABF4DD1A}" srcOrd="2" destOrd="0" presId="urn:microsoft.com/office/officeart/2018/2/layout/IconLabelList"/>
    <dgm:cxn modelId="{49A1A219-F509-9240-A1B2-87E8049B06E9}" type="presParOf" srcId="{4D99D131-9556-4211-ADBA-D93FF2626E8D}" destId="{75E36C7A-E889-41AC-AC0D-0A2C764EF8BF}" srcOrd="7" destOrd="0" presId="urn:microsoft.com/office/officeart/2018/2/layout/IconLabelList"/>
    <dgm:cxn modelId="{A3EBE443-0183-7B4E-8947-82CF05E73D91}" type="presParOf" srcId="{4D99D131-9556-4211-ADBA-D93FF2626E8D}" destId="{FC2B1DE3-2B84-4B58-A517-7D1323D0E5D2}" srcOrd="8" destOrd="0" presId="urn:microsoft.com/office/officeart/2018/2/layout/IconLabelList"/>
    <dgm:cxn modelId="{6F720ED5-76A2-1D4B-8429-03A69C5E6D9F}" type="presParOf" srcId="{FC2B1DE3-2B84-4B58-A517-7D1323D0E5D2}" destId="{8D6A5891-6163-45EF-ACC5-ADAC5869F61D}" srcOrd="0" destOrd="0" presId="urn:microsoft.com/office/officeart/2018/2/layout/IconLabelList"/>
    <dgm:cxn modelId="{1B941066-2662-9247-8887-C46AF7007516}" type="presParOf" srcId="{FC2B1DE3-2B84-4B58-A517-7D1323D0E5D2}" destId="{CC4B1F62-4042-4532-A1B0-56C669978383}" srcOrd="1" destOrd="0" presId="urn:microsoft.com/office/officeart/2018/2/layout/IconLabelList"/>
    <dgm:cxn modelId="{FCE1B36E-16A0-2648-ABA9-674540D03305}" type="presParOf" srcId="{FC2B1DE3-2B84-4B58-A517-7D1323D0E5D2}" destId="{22001502-9D6D-4C9F-8B5B-BD9680649FE5}" srcOrd="2" destOrd="0" presId="urn:microsoft.com/office/officeart/2018/2/layout/IconLabelList"/>
    <dgm:cxn modelId="{6D79A079-78D6-EE4C-B23D-0141D8BA1042}" type="presParOf" srcId="{4D99D131-9556-4211-ADBA-D93FF2626E8D}" destId="{580064A9-FBE5-47CC-9598-AB58591C54F5}" srcOrd="9" destOrd="0" presId="urn:microsoft.com/office/officeart/2018/2/layout/IconLabelList"/>
    <dgm:cxn modelId="{411041ED-9133-524E-91DA-529546264353}" type="presParOf" srcId="{4D99D131-9556-4211-ADBA-D93FF2626E8D}" destId="{04938CAA-AC9E-410D-81C1-01793DCE5A9D}" srcOrd="10" destOrd="0" presId="urn:microsoft.com/office/officeart/2018/2/layout/IconLabelList"/>
    <dgm:cxn modelId="{5A92F8B8-594E-D540-A380-B1A835767132}" type="presParOf" srcId="{04938CAA-AC9E-410D-81C1-01793DCE5A9D}" destId="{9234DCA1-0008-4E20-A6CF-05A6B232019C}" srcOrd="0" destOrd="0" presId="urn:microsoft.com/office/officeart/2018/2/layout/IconLabelList"/>
    <dgm:cxn modelId="{66752FDC-232A-4E40-B9F0-8DD8FFAC3855}" type="presParOf" srcId="{04938CAA-AC9E-410D-81C1-01793DCE5A9D}" destId="{7316F829-B34D-4EB3-ABE1-CA9ABA16372F}" srcOrd="1" destOrd="0" presId="urn:microsoft.com/office/officeart/2018/2/layout/IconLabelList"/>
    <dgm:cxn modelId="{A2763DFF-76D5-AE44-8975-6A8A40E466C0}" type="presParOf" srcId="{04938CAA-AC9E-410D-81C1-01793DCE5A9D}" destId="{7CA90E04-8AB9-4020-8160-106AA4B1D433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397C89-3EA4-4F10-AE26-4D9497E74CEA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E31BFA-B272-4477-BBFF-53E025DB06BE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/>
            <a:t>ESTG/IPG</a:t>
          </a:r>
          <a:endParaRPr lang="en-US" dirty="0"/>
        </a:p>
      </dgm:t>
    </dgm:pt>
    <dgm:pt modelId="{C5C98280-E96D-49DA-B552-AAABC57A75C2}" type="parTrans" cxnId="{028322DF-D7B7-4F55-81B7-5AC02FDCB29B}">
      <dgm:prSet/>
      <dgm:spPr/>
      <dgm:t>
        <a:bodyPr/>
        <a:lstStyle/>
        <a:p>
          <a:endParaRPr lang="en-US"/>
        </a:p>
      </dgm:t>
    </dgm:pt>
    <dgm:pt modelId="{2264E3E2-3674-488A-9253-40E51E250A13}" type="sibTrans" cxnId="{028322DF-D7B7-4F55-81B7-5AC02FDCB29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5882A0A-8CD0-4ACC-B4B3-4491612836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8</a:t>
          </a:r>
          <a:r>
            <a:rPr lang="en-US" baseline="0" dirty="0"/>
            <a:t> </a:t>
          </a:r>
          <a:r>
            <a:rPr lang="pt-PT" baseline="0" noProof="0" dirty="0"/>
            <a:t>funcionários</a:t>
          </a:r>
          <a:endParaRPr lang="pt-PT" noProof="0" dirty="0"/>
        </a:p>
      </dgm:t>
    </dgm:pt>
    <dgm:pt modelId="{319A7707-B852-4B41-A491-77303F328409}" type="parTrans" cxnId="{EA86F1B8-8BB0-4F24-8980-9BAA3965110B}">
      <dgm:prSet/>
      <dgm:spPr/>
      <dgm:t>
        <a:bodyPr/>
        <a:lstStyle/>
        <a:p>
          <a:endParaRPr lang="en-US"/>
        </a:p>
      </dgm:t>
    </dgm:pt>
    <dgm:pt modelId="{95EBED7C-3999-4A1E-A710-F30F349F86E8}" type="sibTrans" cxnId="{EA86F1B8-8BB0-4F24-8980-9BAA3965110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EBE24BE-394F-4C0B-908A-8FC51D754101}" type="pres">
      <dgm:prSet presAssocID="{2A397C89-3EA4-4F10-AE26-4D9497E74CEA}" presName="root" presStyleCnt="0">
        <dgm:presLayoutVars>
          <dgm:dir/>
          <dgm:resizeHandles val="exact"/>
        </dgm:presLayoutVars>
      </dgm:prSet>
      <dgm:spPr/>
    </dgm:pt>
    <dgm:pt modelId="{143BB616-BC2A-4084-B99B-ADB85808E21D}" type="pres">
      <dgm:prSet presAssocID="{2A397C89-3EA4-4F10-AE26-4D9497E74CEA}" presName="container" presStyleCnt="0">
        <dgm:presLayoutVars>
          <dgm:dir/>
          <dgm:resizeHandles val="exact"/>
        </dgm:presLayoutVars>
      </dgm:prSet>
      <dgm:spPr/>
    </dgm:pt>
    <dgm:pt modelId="{46256079-2475-4DA3-B36B-D164C8DE2214}" type="pres">
      <dgm:prSet presAssocID="{7AE31BFA-B272-4477-BBFF-53E025DB06BE}" presName="compNode" presStyleCnt="0"/>
      <dgm:spPr/>
    </dgm:pt>
    <dgm:pt modelId="{144CBD5C-A0F3-4FD9-8B65-5808BCA2F85E}" type="pres">
      <dgm:prSet presAssocID="{7AE31BFA-B272-4477-BBFF-53E025DB06BE}" presName="iconBgRect" presStyleLbl="bgShp" presStyleIdx="0" presStyleCnt="2" custLinFactNeighborX="6699" custLinFactNeighborY="85992"/>
      <dgm:spPr/>
    </dgm:pt>
    <dgm:pt modelId="{C484A0AA-E34B-4C48-AB66-BB0CBB96B8EE}" type="pres">
      <dgm:prSet presAssocID="{7AE31BFA-B272-4477-BBFF-53E025DB06BE}" presName="iconRect" presStyleLbl="node1" presStyleIdx="0" presStyleCnt="2" custLinFactY="42739" custLinFactNeighborX="8768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635AD77E-EFBE-4DB0-BCC4-D14C13D5F069}" type="pres">
      <dgm:prSet presAssocID="{7AE31BFA-B272-4477-BBFF-53E025DB06BE}" presName="spaceRect" presStyleCnt="0"/>
      <dgm:spPr/>
    </dgm:pt>
    <dgm:pt modelId="{1D7307C6-552C-40DF-B4A7-AE3615472FC2}" type="pres">
      <dgm:prSet presAssocID="{7AE31BFA-B272-4477-BBFF-53E025DB06BE}" presName="textRect" presStyleLbl="revTx" presStyleIdx="0" presStyleCnt="2" custLinFactNeighborX="-25" custLinFactNeighborY="95713">
        <dgm:presLayoutVars>
          <dgm:chMax val="1"/>
          <dgm:chPref val="1"/>
        </dgm:presLayoutVars>
      </dgm:prSet>
      <dgm:spPr/>
    </dgm:pt>
    <dgm:pt modelId="{F0823E57-C237-4028-A9B3-B25C11316DFF}" type="pres">
      <dgm:prSet presAssocID="{2264E3E2-3674-488A-9253-40E51E250A13}" presName="sibTrans" presStyleLbl="sibTrans2D1" presStyleIdx="0" presStyleCnt="0"/>
      <dgm:spPr/>
    </dgm:pt>
    <dgm:pt modelId="{E3DD21BC-5C16-4430-9B9C-0244B11E99B3}" type="pres">
      <dgm:prSet presAssocID="{95882A0A-8CD0-4ACC-B4B3-449161283607}" presName="compNode" presStyleCnt="0"/>
      <dgm:spPr/>
    </dgm:pt>
    <dgm:pt modelId="{0CC8F694-BA91-42F6-838E-DB026B4A6A9D}" type="pres">
      <dgm:prSet presAssocID="{95882A0A-8CD0-4ACC-B4B3-449161283607}" presName="iconBgRect" presStyleLbl="bgShp" presStyleIdx="1" presStyleCnt="2" custLinFactNeighborX="20885" custLinFactNeighborY="87606"/>
      <dgm:spPr/>
    </dgm:pt>
    <dgm:pt modelId="{FC3823A3-FF5D-4EA8-8BB3-FC50A5B0E1D2}" type="pres">
      <dgm:prSet presAssocID="{95882A0A-8CD0-4ACC-B4B3-449161283607}" presName="iconRect" presStyleLbl="node1" presStyleIdx="1" presStyleCnt="2" custLinFactY="39576" custLinFactNeighborX="28704" custLinFactNeighborY="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AFF7E986-4129-4C29-BC9A-F51468911AED}" type="pres">
      <dgm:prSet presAssocID="{95882A0A-8CD0-4ACC-B4B3-449161283607}" presName="spaceRect" presStyleCnt="0"/>
      <dgm:spPr/>
    </dgm:pt>
    <dgm:pt modelId="{1336799F-95A5-460A-81DB-0472B0944AAF}" type="pres">
      <dgm:prSet presAssocID="{95882A0A-8CD0-4ACC-B4B3-449161283607}" presName="textRect" presStyleLbl="revTx" presStyleIdx="1" presStyleCnt="2" custLinFactY="15653" custLinFactNeighborX="1527" custLinFactNeighborY="100000">
        <dgm:presLayoutVars>
          <dgm:chMax val="1"/>
          <dgm:chPref val="1"/>
        </dgm:presLayoutVars>
      </dgm:prSet>
      <dgm:spPr/>
    </dgm:pt>
  </dgm:ptLst>
  <dgm:cxnLst>
    <dgm:cxn modelId="{1A7CF861-1BC6-4BBE-A400-D00B58760044}" type="presOf" srcId="{7AE31BFA-B272-4477-BBFF-53E025DB06BE}" destId="{1D7307C6-552C-40DF-B4A7-AE3615472FC2}" srcOrd="0" destOrd="0" presId="urn:microsoft.com/office/officeart/2018/2/layout/IconCircleList"/>
    <dgm:cxn modelId="{82181862-26E3-40F5-9EEB-C929B603939D}" type="presOf" srcId="{95882A0A-8CD0-4ACC-B4B3-449161283607}" destId="{1336799F-95A5-460A-81DB-0472B0944AAF}" srcOrd="0" destOrd="0" presId="urn:microsoft.com/office/officeart/2018/2/layout/IconCircleList"/>
    <dgm:cxn modelId="{C2247C8A-60C7-441F-9CCC-EE06F28A779C}" type="presOf" srcId="{2264E3E2-3674-488A-9253-40E51E250A13}" destId="{F0823E57-C237-4028-A9B3-B25C11316DFF}" srcOrd="0" destOrd="0" presId="urn:microsoft.com/office/officeart/2018/2/layout/IconCircleList"/>
    <dgm:cxn modelId="{EA86F1B8-8BB0-4F24-8980-9BAA3965110B}" srcId="{2A397C89-3EA4-4F10-AE26-4D9497E74CEA}" destId="{95882A0A-8CD0-4ACC-B4B3-449161283607}" srcOrd="1" destOrd="0" parTransId="{319A7707-B852-4B41-A491-77303F328409}" sibTransId="{95EBED7C-3999-4A1E-A710-F30F349F86E8}"/>
    <dgm:cxn modelId="{5353E0D9-B075-45D3-8C8C-6363B449ED69}" type="presOf" srcId="{2A397C89-3EA4-4F10-AE26-4D9497E74CEA}" destId="{EEBE24BE-394F-4C0B-908A-8FC51D754101}" srcOrd="0" destOrd="0" presId="urn:microsoft.com/office/officeart/2018/2/layout/IconCircleList"/>
    <dgm:cxn modelId="{028322DF-D7B7-4F55-81B7-5AC02FDCB29B}" srcId="{2A397C89-3EA4-4F10-AE26-4D9497E74CEA}" destId="{7AE31BFA-B272-4477-BBFF-53E025DB06BE}" srcOrd="0" destOrd="0" parTransId="{C5C98280-E96D-49DA-B552-AAABC57A75C2}" sibTransId="{2264E3E2-3674-488A-9253-40E51E250A13}"/>
    <dgm:cxn modelId="{6D33E381-A591-4884-A4BA-AD9BEF154E02}" type="presParOf" srcId="{EEBE24BE-394F-4C0B-908A-8FC51D754101}" destId="{143BB616-BC2A-4084-B99B-ADB85808E21D}" srcOrd="0" destOrd="0" presId="urn:microsoft.com/office/officeart/2018/2/layout/IconCircleList"/>
    <dgm:cxn modelId="{15344EF8-A70B-4A35-852B-1228338A0F72}" type="presParOf" srcId="{143BB616-BC2A-4084-B99B-ADB85808E21D}" destId="{46256079-2475-4DA3-B36B-D164C8DE2214}" srcOrd="0" destOrd="0" presId="urn:microsoft.com/office/officeart/2018/2/layout/IconCircleList"/>
    <dgm:cxn modelId="{9EE9CA7F-3672-44BA-A434-5DC85797C9D7}" type="presParOf" srcId="{46256079-2475-4DA3-B36B-D164C8DE2214}" destId="{144CBD5C-A0F3-4FD9-8B65-5808BCA2F85E}" srcOrd="0" destOrd="0" presId="urn:microsoft.com/office/officeart/2018/2/layout/IconCircleList"/>
    <dgm:cxn modelId="{38F4EDB8-8021-4290-85A2-12453B0F0BE2}" type="presParOf" srcId="{46256079-2475-4DA3-B36B-D164C8DE2214}" destId="{C484A0AA-E34B-4C48-AB66-BB0CBB96B8EE}" srcOrd="1" destOrd="0" presId="urn:microsoft.com/office/officeart/2018/2/layout/IconCircleList"/>
    <dgm:cxn modelId="{7D5ECCA8-45A6-4A46-8BC2-CCB1EC5663F6}" type="presParOf" srcId="{46256079-2475-4DA3-B36B-D164C8DE2214}" destId="{635AD77E-EFBE-4DB0-BCC4-D14C13D5F069}" srcOrd="2" destOrd="0" presId="urn:microsoft.com/office/officeart/2018/2/layout/IconCircleList"/>
    <dgm:cxn modelId="{FED371E1-696C-4E89-92CF-EA31595F5996}" type="presParOf" srcId="{46256079-2475-4DA3-B36B-D164C8DE2214}" destId="{1D7307C6-552C-40DF-B4A7-AE3615472FC2}" srcOrd="3" destOrd="0" presId="urn:microsoft.com/office/officeart/2018/2/layout/IconCircleList"/>
    <dgm:cxn modelId="{673B63FB-3AA7-443D-A30A-9D2D921B598B}" type="presParOf" srcId="{143BB616-BC2A-4084-B99B-ADB85808E21D}" destId="{F0823E57-C237-4028-A9B3-B25C11316DFF}" srcOrd="1" destOrd="0" presId="urn:microsoft.com/office/officeart/2018/2/layout/IconCircleList"/>
    <dgm:cxn modelId="{F9537431-C72C-49C4-8B74-A2DA6C3E21D2}" type="presParOf" srcId="{143BB616-BC2A-4084-B99B-ADB85808E21D}" destId="{E3DD21BC-5C16-4430-9B9C-0244B11E99B3}" srcOrd="2" destOrd="0" presId="urn:microsoft.com/office/officeart/2018/2/layout/IconCircleList"/>
    <dgm:cxn modelId="{97B77ABC-BE50-4FDE-9912-253B2499DF20}" type="presParOf" srcId="{E3DD21BC-5C16-4430-9B9C-0244B11E99B3}" destId="{0CC8F694-BA91-42F6-838E-DB026B4A6A9D}" srcOrd="0" destOrd="0" presId="urn:microsoft.com/office/officeart/2018/2/layout/IconCircleList"/>
    <dgm:cxn modelId="{CF324F30-C182-4468-874B-079DAC1782CF}" type="presParOf" srcId="{E3DD21BC-5C16-4430-9B9C-0244B11E99B3}" destId="{FC3823A3-FF5D-4EA8-8BB3-FC50A5B0E1D2}" srcOrd="1" destOrd="0" presId="urn:microsoft.com/office/officeart/2018/2/layout/IconCircleList"/>
    <dgm:cxn modelId="{69D925D8-BC57-470A-883C-F022590EB7F4}" type="presParOf" srcId="{E3DD21BC-5C16-4430-9B9C-0244B11E99B3}" destId="{AFF7E986-4129-4C29-BC9A-F51468911AED}" srcOrd="2" destOrd="0" presId="urn:microsoft.com/office/officeart/2018/2/layout/IconCircleList"/>
    <dgm:cxn modelId="{826E458D-F40D-429F-A4C2-FD64891A22A3}" type="presParOf" srcId="{E3DD21BC-5C16-4430-9B9C-0244B11E99B3}" destId="{1336799F-95A5-460A-81DB-0472B0944AA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7302F1-78A4-4352-BADB-AD73D926BB52}" type="doc">
      <dgm:prSet loTypeId="urn:microsoft.com/office/officeart/2005/8/layout/hierarchy1" loCatId="hierarchy" qsTypeId="urn:microsoft.com/office/officeart/2005/8/quickstyle/simple2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99F77C76-C092-4BF0-917A-EB37521A385E}">
      <dgm:prSet/>
      <dgm:spPr/>
      <dgm:t>
        <a:bodyPr/>
        <a:lstStyle/>
        <a:p>
          <a:pPr algn="ctr"/>
          <a:r>
            <a:rPr lang="pt-PT" b="1" dirty="0"/>
            <a:t>Analise do problema </a:t>
          </a:r>
          <a:endParaRPr lang="en-US" b="1" dirty="0"/>
        </a:p>
      </dgm:t>
    </dgm:pt>
    <dgm:pt modelId="{B7298E99-8752-4B74-8802-A80CFB4E3486}" type="parTrans" cxnId="{75409E85-FA9A-4E12-8625-4AF4411F881A}">
      <dgm:prSet/>
      <dgm:spPr/>
      <dgm:t>
        <a:bodyPr/>
        <a:lstStyle/>
        <a:p>
          <a:endParaRPr lang="en-US"/>
        </a:p>
      </dgm:t>
    </dgm:pt>
    <dgm:pt modelId="{C2170577-5EAA-46A8-A9BE-316D308FF63A}" type="sibTrans" cxnId="{75409E85-FA9A-4E12-8625-4AF4411F881A}">
      <dgm:prSet/>
      <dgm:spPr/>
      <dgm:t>
        <a:bodyPr/>
        <a:lstStyle/>
        <a:p>
          <a:endParaRPr lang="en-US"/>
        </a:p>
      </dgm:t>
    </dgm:pt>
    <dgm:pt modelId="{1C08E37D-555B-4FEB-8FFC-002191E5773A}">
      <dgm:prSet/>
      <dgm:spPr/>
      <dgm:t>
        <a:bodyPr/>
        <a:lstStyle/>
        <a:p>
          <a:r>
            <a:rPr lang="pt-PT" dirty="0"/>
            <a:t>Sobreposição de ausências, em caso de férias</a:t>
          </a:r>
          <a:endParaRPr lang="en-US" dirty="0"/>
        </a:p>
      </dgm:t>
    </dgm:pt>
    <dgm:pt modelId="{F304A117-D064-4243-A8C1-9987FA5DB795}" type="sibTrans" cxnId="{751D0A98-B5AB-47B3-9C92-BD1AD5867AF5}">
      <dgm:prSet/>
      <dgm:spPr/>
      <dgm:t>
        <a:bodyPr/>
        <a:lstStyle/>
        <a:p>
          <a:endParaRPr lang="en-US"/>
        </a:p>
      </dgm:t>
    </dgm:pt>
    <dgm:pt modelId="{9C1114C8-1AF8-4010-803D-784B55A56A80}" type="parTrans" cxnId="{751D0A98-B5AB-47B3-9C92-BD1AD5867AF5}">
      <dgm:prSet/>
      <dgm:spPr/>
      <dgm:t>
        <a:bodyPr/>
        <a:lstStyle/>
        <a:p>
          <a:endParaRPr lang="en-US"/>
        </a:p>
      </dgm:t>
    </dgm:pt>
    <dgm:pt modelId="{29EA1598-F1CD-49D7-83D5-056DD8475102}">
      <dgm:prSet/>
      <dgm:spPr/>
      <dgm:t>
        <a:bodyPr/>
        <a:lstStyle/>
        <a:p>
          <a:r>
            <a:rPr lang="pt-PT" dirty="0"/>
            <a:t>Sistema de Gestão Documental</a:t>
          </a:r>
        </a:p>
      </dgm:t>
    </dgm:pt>
    <dgm:pt modelId="{38701FA0-A935-4DEB-87B0-71EB3147380D}" type="parTrans" cxnId="{CED4B20F-7384-4588-BE21-2D6E129F43B8}">
      <dgm:prSet/>
      <dgm:spPr/>
      <dgm:t>
        <a:bodyPr/>
        <a:lstStyle/>
        <a:p>
          <a:endParaRPr lang="pt-PT"/>
        </a:p>
      </dgm:t>
    </dgm:pt>
    <dgm:pt modelId="{60DAAFBE-76EF-43A8-B0DC-10BAB485CF01}" type="sibTrans" cxnId="{CED4B20F-7384-4588-BE21-2D6E129F43B8}">
      <dgm:prSet/>
      <dgm:spPr/>
      <dgm:t>
        <a:bodyPr/>
        <a:lstStyle/>
        <a:p>
          <a:endParaRPr lang="pt-PT"/>
        </a:p>
      </dgm:t>
    </dgm:pt>
    <dgm:pt modelId="{857EA5B8-BDA3-4666-ABEC-14B4883087B1}">
      <dgm:prSet/>
      <dgm:spPr/>
      <dgm:t>
        <a:bodyPr/>
        <a:lstStyle/>
        <a:p>
          <a:r>
            <a:rPr lang="pt-PT" dirty="0"/>
            <a:t>Atrasos na resposta aos pedidos de ausência</a:t>
          </a:r>
        </a:p>
      </dgm:t>
    </dgm:pt>
    <dgm:pt modelId="{FFA21C60-E6CE-40AD-8BD1-6976E23F7471}" type="parTrans" cxnId="{4986847F-C91A-4AA6-AC59-DFD630D91CBD}">
      <dgm:prSet/>
      <dgm:spPr/>
      <dgm:t>
        <a:bodyPr/>
        <a:lstStyle/>
        <a:p>
          <a:endParaRPr lang="pt-PT"/>
        </a:p>
      </dgm:t>
    </dgm:pt>
    <dgm:pt modelId="{E746659F-F50E-4B0C-96A0-4BB7E6485E21}" type="sibTrans" cxnId="{4986847F-C91A-4AA6-AC59-DFD630D91CBD}">
      <dgm:prSet/>
      <dgm:spPr/>
      <dgm:t>
        <a:bodyPr/>
        <a:lstStyle/>
        <a:p>
          <a:endParaRPr lang="pt-PT"/>
        </a:p>
      </dgm:t>
    </dgm:pt>
    <dgm:pt modelId="{B4B2C3EC-69E0-47D7-8B46-9F45B1B8901A}">
      <dgm:prSet/>
      <dgm:spPr/>
      <dgm:t>
        <a:bodyPr/>
        <a:lstStyle/>
        <a:p>
          <a:r>
            <a:rPr lang="pt-PT" dirty="0"/>
            <a:t>Erros no cálculo da remuneração de ausências</a:t>
          </a:r>
        </a:p>
      </dgm:t>
    </dgm:pt>
    <dgm:pt modelId="{72A5B0AF-5A8D-49A1-9547-91D06E048E44}" type="parTrans" cxnId="{B55F7537-3390-4B98-92DE-22318F131CAD}">
      <dgm:prSet/>
      <dgm:spPr/>
      <dgm:t>
        <a:bodyPr/>
        <a:lstStyle/>
        <a:p>
          <a:endParaRPr lang="pt-PT"/>
        </a:p>
      </dgm:t>
    </dgm:pt>
    <dgm:pt modelId="{93D07339-E874-4B76-A9F5-FD4A0DC56C03}" type="sibTrans" cxnId="{B55F7537-3390-4B98-92DE-22318F131CAD}">
      <dgm:prSet/>
      <dgm:spPr/>
      <dgm:t>
        <a:bodyPr/>
        <a:lstStyle/>
        <a:p>
          <a:endParaRPr lang="pt-PT"/>
        </a:p>
      </dgm:t>
    </dgm:pt>
    <dgm:pt modelId="{DF966E0C-0F8F-4E90-8C45-03D1C90CB643}" type="pres">
      <dgm:prSet presAssocID="{DE7302F1-78A4-4352-BADB-AD73D926BB5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BAAA967-F810-4652-B4A4-2B77C4E93965}" type="pres">
      <dgm:prSet presAssocID="{99F77C76-C092-4BF0-917A-EB37521A385E}" presName="hierRoot1" presStyleCnt="0"/>
      <dgm:spPr/>
    </dgm:pt>
    <dgm:pt modelId="{53F35171-5800-4BF4-B391-57532C61B79D}" type="pres">
      <dgm:prSet presAssocID="{99F77C76-C092-4BF0-917A-EB37521A385E}" presName="composite" presStyleCnt="0"/>
      <dgm:spPr/>
    </dgm:pt>
    <dgm:pt modelId="{AB03E5BF-AA9E-4614-B461-99D29EE59DE4}" type="pres">
      <dgm:prSet presAssocID="{99F77C76-C092-4BF0-917A-EB37521A385E}" presName="background" presStyleLbl="node0" presStyleIdx="0" presStyleCnt="1"/>
      <dgm:spPr/>
    </dgm:pt>
    <dgm:pt modelId="{CF1BB095-969D-43E3-8A38-7CF75B1A7DE7}" type="pres">
      <dgm:prSet presAssocID="{99F77C76-C092-4BF0-917A-EB37521A385E}" presName="text" presStyleLbl="fgAcc0" presStyleIdx="0" presStyleCnt="1">
        <dgm:presLayoutVars>
          <dgm:chPref val="3"/>
        </dgm:presLayoutVars>
      </dgm:prSet>
      <dgm:spPr/>
    </dgm:pt>
    <dgm:pt modelId="{89681CBA-069B-479B-B50A-275100439B6C}" type="pres">
      <dgm:prSet presAssocID="{99F77C76-C092-4BF0-917A-EB37521A385E}" presName="hierChild2" presStyleCnt="0"/>
      <dgm:spPr/>
    </dgm:pt>
    <dgm:pt modelId="{C72CD009-4D90-4D4D-933E-C6D8C93D7948}" type="pres">
      <dgm:prSet presAssocID="{38701FA0-A935-4DEB-87B0-71EB3147380D}" presName="Name10" presStyleLbl="parChTrans1D2" presStyleIdx="0" presStyleCnt="1"/>
      <dgm:spPr/>
    </dgm:pt>
    <dgm:pt modelId="{EC6DAF1F-5884-4B25-9B32-D3651532DBB0}" type="pres">
      <dgm:prSet presAssocID="{29EA1598-F1CD-49D7-83D5-056DD8475102}" presName="hierRoot2" presStyleCnt="0"/>
      <dgm:spPr/>
    </dgm:pt>
    <dgm:pt modelId="{D55A12C1-21D4-4342-AF45-1B3011AEAE2A}" type="pres">
      <dgm:prSet presAssocID="{29EA1598-F1CD-49D7-83D5-056DD8475102}" presName="composite2" presStyleCnt="0"/>
      <dgm:spPr/>
    </dgm:pt>
    <dgm:pt modelId="{1913FE14-9E6E-4A9F-8D9C-27602C3E1025}" type="pres">
      <dgm:prSet presAssocID="{29EA1598-F1CD-49D7-83D5-056DD8475102}" presName="background2" presStyleLbl="node2" presStyleIdx="0" presStyleCnt="1"/>
      <dgm:spPr/>
    </dgm:pt>
    <dgm:pt modelId="{8409928D-1EA2-4D0C-BB03-463F24DA0D7A}" type="pres">
      <dgm:prSet presAssocID="{29EA1598-F1CD-49D7-83D5-056DD8475102}" presName="text2" presStyleLbl="fgAcc2" presStyleIdx="0" presStyleCnt="1" custLinFactNeighborX="-26902" custLinFactNeighborY="-9848">
        <dgm:presLayoutVars>
          <dgm:chPref val="3"/>
        </dgm:presLayoutVars>
      </dgm:prSet>
      <dgm:spPr/>
    </dgm:pt>
    <dgm:pt modelId="{BC1E7100-562C-4586-8C2B-2C821AFBDB8B}" type="pres">
      <dgm:prSet presAssocID="{29EA1598-F1CD-49D7-83D5-056DD8475102}" presName="hierChild3" presStyleCnt="0"/>
      <dgm:spPr/>
    </dgm:pt>
    <dgm:pt modelId="{0DBDEDB5-6870-4B84-8E34-540511FF2DDB}" type="pres">
      <dgm:prSet presAssocID="{FFA21C60-E6CE-40AD-8BD1-6976E23F7471}" presName="Name17" presStyleLbl="parChTrans1D3" presStyleIdx="0" presStyleCnt="3"/>
      <dgm:spPr/>
    </dgm:pt>
    <dgm:pt modelId="{9E61CCE7-A2F2-48E9-BF3B-22D40D49A712}" type="pres">
      <dgm:prSet presAssocID="{857EA5B8-BDA3-4666-ABEC-14B4883087B1}" presName="hierRoot3" presStyleCnt="0"/>
      <dgm:spPr/>
    </dgm:pt>
    <dgm:pt modelId="{B3DB270A-BA8A-48F5-8619-9054A79742DA}" type="pres">
      <dgm:prSet presAssocID="{857EA5B8-BDA3-4666-ABEC-14B4883087B1}" presName="composite3" presStyleCnt="0"/>
      <dgm:spPr/>
    </dgm:pt>
    <dgm:pt modelId="{BA76F36C-9439-4DEF-B9A4-1F48966B2CEF}" type="pres">
      <dgm:prSet presAssocID="{857EA5B8-BDA3-4666-ABEC-14B4883087B1}" presName="background3" presStyleLbl="node3" presStyleIdx="0" presStyleCnt="3"/>
      <dgm:spPr/>
    </dgm:pt>
    <dgm:pt modelId="{36AE52AF-F62B-42E9-9712-A0AC93037A45}" type="pres">
      <dgm:prSet presAssocID="{857EA5B8-BDA3-4666-ABEC-14B4883087B1}" presName="text3" presStyleLbl="fgAcc3" presStyleIdx="0" presStyleCnt="3">
        <dgm:presLayoutVars>
          <dgm:chPref val="3"/>
        </dgm:presLayoutVars>
      </dgm:prSet>
      <dgm:spPr/>
    </dgm:pt>
    <dgm:pt modelId="{6675E02C-1B69-4728-897A-EA234E11FC4E}" type="pres">
      <dgm:prSet presAssocID="{857EA5B8-BDA3-4666-ABEC-14B4883087B1}" presName="hierChild4" presStyleCnt="0"/>
      <dgm:spPr/>
    </dgm:pt>
    <dgm:pt modelId="{FE0C0AC4-6AAF-47CC-82F4-58E847D47548}" type="pres">
      <dgm:prSet presAssocID="{9C1114C8-1AF8-4010-803D-784B55A56A80}" presName="Name17" presStyleLbl="parChTrans1D3" presStyleIdx="1" presStyleCnt="3"/>
      <dgm:spPr/>
    </dgm:pt>
    <dgm:pt modelId="{1719C9D5-6EE2-40B6-AB52-394C955ACC39}" type="pres">
      <dgm:prSet presAssocID="{1C08E37D-555B-4FEB-8FFC-002191E5773A}" presName="hierRoot3" presStyleCnt="0"/>
      <dgm:spPr/>
    </dgm:pt>
    <dgm:pt modelId="{581A779A-27E8-44E1-BB22-B256F3E8DAB9}" type="pres">
      <dgm:prSet presAssocID="{1C08E37D-555B-4FEB-8FFC-002191E5773A}" presName="composite3" presStyleCnt="0"/>
      <dgm:spPr/>
    </dgm:pt>
    <dgm:pt modelId="{0BB3220B-B03C-4C5B-89D2-4810D148FDAD}" type="pres">
      <dgm:prSet presAssocID="{1C08E37D-555B-4FEB-8FFC-002191E5773A}" presName="background3" presStyleLbl="node3" presStyleIdx="1" presStyleCnt="3"/>
      <dgm:spPr/>
    </dgm:pt>
    <dgm:pt modelId="{4191F1A7-E8DB-42E0-90EF-848046BD468D}" type="pres">
      <dgm:prSet presAssocID="{1C08E37D-555B-4FEB-8FFC-002191E5773A}" presName="text3" presStyleLbl="fgAcc3" presStyleIdx="1" presStyleCnt="3">
        <dgm:presLayoutVars>
          <dgm:chPref val="3"/>
        </dgm:presLayoutVars>
      </dgm:prSet>
      <dgm:spPr/>
    </dgm:pt>
    <dgm:pt modelId="{2BF0DC62-366D-4248-80A6-D4832F4DB97E}" type="pres">
      <dgm:prSet presAssocID="{1C08E37D-555B-4FEB-8FFC-002191E5773A}" presName="hierChild4" presStyleCnt="0"/>
      <dgm:spPr/>
    </dgm:pt>
    <dgm:pt modelId="{EBFDA1CE-CA44-44B6-B286-A9289E7FB11F}" type="pres">
      <dgm:prSet presAssocID="{72A5B0AF-5A8D-49A1-9547-91D06E048E44}" presName="Name17" presStyleLbl="parChTrans1D3" presStyleIdx="2" presStyleCnt="3"/>
      <dgm:spPr/>
    </dgm:pt>
    <dgm:pt modelId="{C0BC406A-C2BE-4EB8-960B-73EE88B8531A}" type="pres">
      <dgm:prSet presAssocID="{B4B2C3EC-69E0-47D7-8B46-9F45B1B8901A}" presName="hierRoot3" presStyleCnt="0"/>
      <dgm:spPr/>
    </dgm:pt>
    <dgm:pt modelId="{D86C58A8-F7CB-43DF-9334-546FC2CDFF42}" type="pres">
      <dgm:prSet presAssocID="{B4B2C3EC-69E0-47D7-8B46-9F45B1B8901A}" presName="composite3" presStyleCnt="0"/>
      <dgm:spPr/>
    </dgm:pt>
    <dgm:pt modelId="{115718C6-22FC-4A2E-8F38-1A16A9EC68CA}" type="pres">
      <dgm:prSet presAssocID="{B4B2C3EC-69E0-47D7-8B46-9F45B1B8901A}" presName="background3" presStyleLbl="node3" presStyleIdx="2" presStyleCnt="3"/>
      <dgm:spPr/>
    </dgm:pt>
    <dgm:pt modelId="{D63337B6-885B-48D0-BF9C-7F7099B9DD28}" type="pres">
      <dgm:prSet presAssocID="{B4B2C3EC-69E0-47D7-8B46-9F45B1B8901A}" presName="text3" presStyleLbl="fgAcc3" presStyleIdx="2" presStyleCnt="3">
        <dgm:presLayoutVars>
          <dgm:chPref val="3"/>
        </dgm:presLayoutVars>
      </dgm:prSet>
      <dgm:spPr/>
    </dgm:pt>
    <dgm:pt modelId="{56295A80-6DD4-4D8B-8EEA-7256B874D736}" type="pres">
      <dgm:prSet presAssocID="{B4B2C3EC-69E0-47D7-8B46-9F45B1B8901A}" presName="hierChild4" presStyleCnt="0"/>
      <dgm:spPr/>
    </dgm:pt>
  </dgm:ptLst>
  <dgm:cxnLst>
    <dgm:cxn modelId="{844ED400-8619-4746-B8F0-48B9C2327364}" type="presOf" srcId="{9C1114C8-1AF8-4010-803D-784B55A56A80}" destId="{FE0C0AC4-6AAF-47CC-82F4-58E847D47548}" srcOrd="0" destOrd="0" presId="urn:microsoft.com/office/officeart/2005/8/layout/hierarchy1"/>
    <dgm:cxn modelId="{10F87304-3CB5-462C-8422-04233D91F746}" type="presOf" srcId="{99F77C76-C092-4BF0-917A-EB37521A385E}" destId="{CF1BB095-969D-43E3-8A38-7CF75B1A7DE7}" srcOrd="0" destOrd="0" presId="urn:microsoft.com/office/officeart/2005/8/layout/hierarchy1"/>
    <dgm:cxn modelId="{CED4B20F-7384-4588-BE21-2D6E129F43B8}" srcId="{99F77C76-C092-4BF0-917A-EB37521A385E}" destId="{29EA1598-F1CD-49D7-83D5-056DD8475102}" srcOrd="0" destOrd="0" parTransId="{38701FA0-A935-4DEB-87B0-71EB3147380D}" sibTransId="{60DAAFBE-76EF-43A8-B0DC-10BAB485CF01}"/>
    <dgm:cxn modelId="{BB920F29-F0EB-4105-A230-4AF72D55FD8E}" type="presOf" srcId="{1C08E37D-555B-4FEB-8FFC-002191E5773A}" destId="{4191F1A7-E8DB-42E0-90EF-848046BD468D}" srcOrd="0" destOrd="0" presId="urn:microsoft.com/office/officeart/2005/8/layout/hierarchy1"/>
    <dgm:cxn modelId="{5F96742E-0488-4F22-A2EE-8CE486A0EE91}" type="presOf" srcId="{FFA21C60-E6CE-40AD-8BD1-6976E23F7471}" destId="{0DBDEDB5-6870-4B84-8E34-540511FF2DDB}" srcOrd="0" destOrd="0" presId="urn:microsoft.com/office/officeart/2005/8/layout/hierarchy1"/>
    <dgm:cxn modelId="{B55F7537-3390-4B98-92DE-22318F131CAD}" srcId="{29EA1598-F1CD-49D7-83D5-056DD8475102}" destId="{B4B2C3EC-69E0-47D7-8B46-9F45B1B8901A}" srcOrd="2" destOrd="0" parTransId="{72A5B0AF-5A8D-49A1-9547-91D06E048E44}" sibTransId="{93D07339-E874-4B76-A9F5-FD4A0DC56C03}"/>
    <dgm:cxn modelId="{AFF6E14B-A99A-4A0F-A41D-73EEBC25EF6D}" type="presOf" srcId="{B4B2C3EC-69E0-47D7-8B46-9F45B1B8901A}" destId="{D63337B6-885B-48D0-BF9C-7F7099B9DD28}" srcOrd="0" destOrd="0" presId="urn:microsoft.com/office/officeart/2005/8/layout/hierarchy1"/>
    <dgm:cxn modelId="{4986847F-C91A-4AA6-AC59-DFD630D91CBD}" srcId="{29EA1598-F1CD-49D7-83D5-056DD8475102}" destId="{857EA5B8-BDA3-4666-ABEC-14B4883087B1}" srcOrd="0" destOrd="0" parTransId="{FFA21C60-E6CE-40AD-8BD1-6976E23F7471}" sibTransId="{E746659F-F50E-4B0C-96A0-4BB7E6485E21}"/>
    <dgm:cxn modelId="{75409E85-FA9A-4E12-8625-4AF4411F881A}" srcId="{DE7302F1-78A4-4352-BADB-AD73D926BB52}" destId="{99F77C76-C092-4BF0-917A-EB37521A385E}" srcOrd="0" destOrd="0" parTransId="{B7298E99-8752-4B74-8802-A80CFB4E3486}" sibTransId="{C2170577-5EAA-46A8-A9BE-316D308FF63A}"/>
    <dgm:cxn modelId="{751D0A98-B5AB-47B3-9C92-BD1AD5867AF5}" srcId="{29EA1598-F1CD-49D7-83D5-056DD8475102}" destId="{1C08E37D-555B-4FEB-8FFC-002191E5773A}" srcOrd="1" destOrd="0" parTransId="{9C1114C8-1AF8-4010-803D-784B55A56A80}" sibTransId="{F304A117-D064-4243-A8C1-9987FA5DB795}"/>
    <dgm:cxn modelId="{560A11BB-01EC-4395-862B-DA786354C218}" type="presOf" srcId="{29EA1598-F1CD-49D7-83D5-056DD8475102}" destId="{8409928D-1EA2-4D0C-BB03-463F24DA0D7A}" srcOrd="0" destOrd="0" presId="urn:microsoft.com/office/officeart/2005/8/layout/hierarchy1"/>
    <dgm:cxn modelId="{88E3D4C2-24A6-43AB-B951-71A3EDFB2431}" type="presOf" srcId="{DE7302F1-78A4-4352-BADB-AD73D926BB52}" destId="{DF966E0C-0F8F-4E90-8C45-03D1C90CB643}" srcOrd="0" destOrd="0" presId="urn:microsoft.com/office/officeart/2005/8/layout/hierarchy1"/>
    <dgm:cxn modelId="{EB4AE4CD-E3F1-4E65-A025-A9E64C7B0039}" type="presOf" srcId="{72A5B0AF-5A8D-49A1-9547-91D06E048E44}" destId="{EBFDA1CE-CA44-44B6-B286-A9289E7FB11F}" srcOrd="0" destOrd="0" presId="urn:microsoft.com/office/officeart/2005/8/layout/hierarchy1"/>
    <dgm:cxn modelId="{756718E0-D9B0-47E7-82C5-8944373C8EDA}" type="presOf" srcId="{857EA5B8-BDA3-4666-ABEC-14B4883087B1}" destId="{36AE52AF-F62B-42E9-9712-A0AC93037A45}" srcOrd="0" destOrd="0" presId="urn:microsoft.com/office/officeart/2005/8/layout/hierarchy1"/>
    <dgm:cxn modelId="{D05879E6-1667-42F6-B0CD-388FB6E08D3A}" type="presOf" srcId="{38701FA0-A935-4DEB-87B0-71EB3147380D}" destId="{C72CD009-4D90-4D4D-933E-C6D8C93D7948}" srcOrd="0" destOrd="0" presId="urn:microsoft.com/office/officeart/2005/8/layout/hierarchy1"/>
    <dgm:cxn modelId="{8F3E2F96-8BC4-4F1B-950B-8C06B5D3C353}" type="presParOf" srcId="{DF966E0C-0F8F-4E90-8C45-03D1C90CB643}" destId="{6BAAA967-F810-4652-B4A4-2B77C4E93965}" srcOrd="0" destOrd="0" presId="urn:microsoft.com/office/officeart/2005/8/layout/hierarchy1"/>
    <dgm:cxn modelId="{0CBFAE38-4ADC-444E-B7EC-FDE2CC81A332}" type="presParOf" srcId="{6BAAA967-F810-4652-B4A4-2B77C4E93965}" destId="{53F35171-5800-4BF4-B391-57532C61B79D}" srcOrd="0" destOrd="0" presId="urn:microsoft.com/office/officeart/2005/8/layout/hierarchy1"/>
    <dgm:cxn modelId="{712CFB4E-D206-470B-B200-61A48AA6FE52}" type="presParOf" srcId="{53F35171-5800-4BF4-B391-57532C61B79D}" destId="{AB03E5BF-AA9E-4614-B461-99D29EE59DE4}" srcOrd="0" destOrd="0" presId="urn:microsoft.com/office/officeart/2005/8/layout/hierarchy1"/>
    <dgm:cxn modelId="{43B36CDA-21FE-40A2-83FA-B81F9999485E}" type="presParOf" srcId="{53F35171-5800-4BF4-B391-57532C61B79D}" destId="{CF1BB095-969D-43E3-8A38-7CF75B1A7DE7}" srcOrd="1" destOrd="0" presId="urn:microsoft.com/office/officeart/2005/8/layout/hierarchy1"/>
    <dgm:cxn modelId="{88D1E0EA-F172-40B8-8EEC-076EA1AC9EBD}" type="presParOf" srcId="{6BAAA967-F810-4652-B4A4-2B77C4E93965}" destId="{89681CBA-069B-479B-B50A-275100439B6C}" srcOrd="1" destOrd="0" presId="urn:microsoft.com/office/officeart/2005/8/layout/hierarchy1"/>
    <dgm:cxn modelId="{EDA71858-E2DD-42E1-9487-3FF9CB2C8705}" type="presParOf" srcId="{89681CBA-069B-479B-B50A-275100439B6C}" destId="{C72CD009-4D90-4D4D-933E-C6D8C93D7948}" srcOrd="0" destOrd="0" presId="urn:microsoft.com/office/officeart/2005/8/layout/hierarchy1"/>
    <dgm:cxn modelId="{D735F5FA-FAFB-434E-9D26-232E230E4F2A}" type="presParOf" srcId="{89681CBA-069B-479B-B50A-275100439B6C}" destId="{EC6DAF1F-5884-4B25-9B32-D3651532DBB0}" srcOrd="1" destOrd="0" presId="urn:microsoft.com/office/officeart/2005/8/layout/hierarchy1"/>
    <dgm:cxn modelId="{3F30E10D-14D7-492C-87C8-C971638C773D}" type="presParOf" srcId="{EC6DAF1F-5884-4B25-9B32-D3651532DBB0}" destId="{D55A12C1-21D4-4342-AF45-1B3011AEAE2A}" srcOrd="0" destOrd="0" presId="urn:microsoft.com/office/officeart/2005/8/layout/hierarchy1"/>
    <dgm:cxn modelId="{805DFE8D-663E-425A-80B4-7BDFD9B13054}" type="presParOf" srcId="{D55A12C1-21D4-4342-AF45-1B3011AEAE2A}" destId="{1913FE14-9E6E-4A9F-8D9C-27602C3E1025}" srcOrd="0" destOrd="0" presId="urn:microsoft.com/office/officeart/2005/8/layout/hierarchy1"/>
    <dgm:cxn modelId="{2747EB5E-41A8-4493-9F87-95D3393ED444}" type="presParOf" srcId="{D55A12C1-21D4-4342-AF45-1B3011AEAE2A}" destId="{8409928D-1EA2-4D0C-BB03-463F24DA0D7A}" srcOrd="1" destOrd="0" presId="urn:microsoft.com/office/officeart/2005/8/layout/hierarchy1"/>
    <dgm:cxn modelId="{688144C9-66F9-4AD7-B2C1-ABED20E644CB}" type="presParOf" srcId="{EC6DAF1F-5884-4B25-9B32-D3651532DBB0}" destId="{BC1E7100-562C-4586-8C2B-2C821AFBDB8B}" srcOrd="1" destOrd="0" presId="urn:microsoft.com/office/officeart/2005/8/layout/hierarchy1"/>
    <dgm:cxn modelId="{6C59921D-D640-4948-8D36-511B4CE7E04D}" type="presParOf" srcId="{BC1E7100-562C-4586-8C2B-2C821AFBDB8B}" destId="{0DBDEDB5-6870-4B84-8E34-540511FF2DDB}" srcOrd="0" destOrd="0" presId="urn:microsoft.com/office/officeart/2005/8/layout/hierarchy1"/>
    <dgm:cxn modelId="{BE19B5DF-40A4-468B-8AAE-D498EFC3F05E}" type="presParOf" srcId="{BC1E7100-562C-4586-8C2B-2C821AFBDB8B}" destId="{9E61CCE7-A2F2-48E9-BF3B-22D40D49A712}" srcOrd="1" destOrd="0" presId="urn:microsoft.com/office/officeart/2005/8/layout/hierarchy1"/>
    <dgm:cxn modelId="{6BC3C6D3-F7A0-4E4C-84C7-7BDC9DACBDAE}" type="presParOf" srcId="{9E61CCE7-A2F2-48E9-BF3B-22D40D49A712}" destId="{B3DB270A-BA8A-48F5-8619-9054A79742DA}" srcOrd="0" destOrd="0" presId="urn:microsoft.com/office/officeart/2005/8/layout/hierarchy1"/>
    <dgm:cxn modelId="{E850B965-A137-48B4-9C55-5CA9760B85B9}" type="presParOf" srcId="{B3DB270A-BA8A-48F5-8619-9054A79742DA}" destId="{BA76F36C-9439-4DEF-B9A4-1F48966B2CEF}" srcOrd="0" destOrd="0" presId="urn:microsoft.com/office/officeart/2005/8/layout/hierarchy1"/>
    <dgm:cxn modelId="{6059D9EB-C0BF-47A6-A40C-315B4AE29EC9}" type="presParOf" srcId="{B3DB270A-BA8A-48F5-8619-9054A79742DA}" destId="{36AE52AF-F62B-42E9-9712-A0AC93037A45}" srcOrd="1" destOrd="0" presId="urn:microsoft.com/office/officeart/2005/8/layout/hierarchy1"/>
    <dgm:cxn modelId="{77C9B350-F890-4306-82BE-5CB31BF33AC4}" type="presParOf" srcId="{9E61CCE7-A2F2-48E9-BF3B-22D40D49A712}" destId="{6675E02C-1B69-4728-897A-EA234E11FC4E}" srcOrd="1" destOrd="0" presId="urn:microsoft.com/office/officeart/2005/8/layout/hierarchy1"/>
    <dgm:cxn modelId="{F6E75A08-1995-49E0-B292-D233CACCD964}" type="presParOf" srcId="{BC1E7100-562C-4586-8C2B-2C821AFBDB8B}" destId="{FE0C0AC4-6AAF-47CC-82F4-58E847D47548}" srcOrd="2" destOrd="0" presId="urn:microsoft.com/office/officeart/2005/8/layout/hierarchy1"/>
    <dgm:cxn modelId="{BBE8692B-5F4C-4AF7-AF86-8AD54E3FA890}" type="presParOf" srcId="{BC1E7100-562C-4586-8C2B-2C821AFBDB8B}" destId="{1719C9D5-6EE2-40B6-AB52-394C955ACC39}" srcOrd="3" destOrd="0" presId="urn:microsoft.com/office/officeart/2005/8/layout/hierarchy1"/>
    <dgm:cxn modelId="{B0E53690-F772-4099-A4ED-99F8AD4C045A}" type="presParOf" srcId="{1719C9D5-6EE2-40B6-AB52-394C955ACC39}" destId="{581A779A-27E8-44E1-BB22-B256F3E8DAB9}" srcOrd="0" destOrd="0" presId="urn:microsoft.com/office/officeart/2005/8/layout/hierarchy1"/>
    <dgm:cxn modelId="{5D72D5E6-4642-4973-900F-B18C0D063283}" type="presParOf" srcId="{581A779A-27E8-44E1-BB22-B256F3E8DAB9}" destId="{0BB3220B-B03C-4C5B-89D2-4810D148FDAD}" srcOrd="0" destOrd="0" presId="urn:microsoft.com/office/officeart/2005/8/layout/hierarchy1"/>
    <dgm:cxn modelId="{B462631A-AE47-4512-AD1D-96172C372E1E}" type="presParOf" srcId="{581A779A-27E8-44E1-BB22-B256F3E8DAB9}" destId="{4191F1A7-E8DB-42E0-90EF-848046BD468D}" srcOrd="1" destOrd="0" presId="urn:microsoft.com/office/officeart/2005/8/layout/hierarchy1"/>
    <dgm:cxn modelId="{7859FDA0-3712-4C23-B59E-3DEFE139C694}" type="presParOf" srcId="{1719C9D5-6EE2-40B6-AB52-394C955ACC39}" destId="{2BF0DC62-366D-4248-80A6-D4832F4DB97E}" srcOrd="1" destOrd="0" presId="urn:microsoft.com/office/officeart/2005/8/layout/hierarchy1"/>
    <dgm:cxn modelId="{AE824464-540F-4D25-93F6-89BBCB16EF31}" type="presParOf" srcId="{BC1E7100-562C-4586-8C2B-2C821AFBDB8B}" destId="{EBFDA1CE-CA44-44B6-B286-A9289E7FB11F}" srcOrd="4" destOrd="0" presId="urn:microsoft.com/office/officeart/2005/8/layout/hierarchy1"/>
    <dgm:cxn modelId="{F4DF98CC-020E-4790-B524-C7249AB654F7}" type="presParOf" srcId="{BC1E7100-562C-4586-8C2B-2C821AFBDB8B}" destId="{C0BC406A-C2BE-4EB8-960B-73EE88B8531A}" srcOrd="5" destOrd="0" presId="urn:microsoft.com/office/officeart/2005/8/layout/hierarchy1"/>
    <dgm:cxn modelId="{73DBE218-0649-4879-9B01-B82B39DFCEE5}" type="presParOf" srcId="{C0BC406A-C2BE-4EB8-960B-73EE88B8531A}" destId="{D86C58A8-F7CB-43DF-9334-546FC2CDFF42}" srcOrd="0" destOrd="0" presId="urn:microsoft.com/office/officeart/2005/8/layout/hierarchy1"/>
    <dgm:cxn modelId="{B15D6F10-1DC6-419E-8E38-8056755515C6}" type="presParOf" srcId="{D86C58A8-F7CB-43DF-9334-546FC2CDFF42}" destId="{115718C6-22FC-4A2E-8F38-1A16A9EC68CA}" srcOrd="0" destOrd="0" presId="urn:microsoft.com/office/officeart/2005/8/layout/hierarchy1"/>
    <dgm:cxn modelId="{C92132D8-7B46-4E98-BF3D-BABBF6F57F9C}" type="presParOf" srcId="{D86C58A8-F7CB-43DF-9334-546FC2CDFF42}" destId="{D63337B6-885B-48D0-BF9C-7F7099B9DD28}" srcOrd="1" destOrd="0" presId="urn:microsoft.com/office/officeart/2005/8/layout/hierarchy1"/>
    <dgm:cxn modelId="{91788179-BA1E-4344-A77B-516A4BCD3F6C}" type="presParOf" srcId="{C0BC406A-C2BE-4EB8-960B-73EE88B8531A}" destId="{56295A80-6DD4-4D8B-8EEA-7256B874D73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85AB9D-B30F-43F0-B4B6-188FA198A9E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7E42BCEC-A199-4819-802D-F241A9DF34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 b="0" i="0" baseline="0" dirty="0"/>
            <a:t>Sistema de gestão documental</a:t>
          </a:r>
          <a:endParaRPr lang="en-US" dirty="0"/>
        </a:p>
      </dgm:t>
    </dgm:pt>
    <dgm:pt modelId="{7953B304-C66F-43E3-8CE5-F32346A7F386}" type="parTrans" cxnId="{3DB717DF-5BAE-4FCC-8ED5-9F42E0B79468}">
      <dgm:prSet/>
      <dgm:spPr/>
      <dgm:t>
        <a:bodyPr/>
        <a:lstStyle/>
        <a:p>
          <a:endParaRPr lang="en-US"/>
        </a:p>
      </dgm:t>
    </dgm:pt>
    <dgm:pt modelId="{C83D9113-E6F0-41A8-BFA2-C282CFBE728F}" type="sibTrans" cxnId="{3DB717DF-5BAE-4FCC-8ED5-9F42E0B79468}">
      <dgm:prSet/>
      <dgm:spPr/>
      <dgm:t>
        <a:bodyPr/>
        <a:lstStyle/>
        <a:p>
          <a:endParaRPr lang="en-US"/>
        </a:p>
      </dgm:t>
    </dgm:pt>
    <dgm:pt modelId="{56998136-D2B2-40A0-A5A1-B4BE97A3F3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 b="0" i="0" baseline="0" dirty="0"/>
            <a:t>Automatização do processo de agendamento de ausências</a:t>
          </a:r>
          <a:endParaRPr lang="en-US" dirty="0"/>
        </a:p>
      </dgm:t>
    </dgm:pt>
    <dgm:pt modelId="{22E28149-8C88-4DE7-AADB-9BD57BDF8E86}" type="parTrans" cxnId="{0EB0C2A7-E76C-4B20-9F50-55FC90390459}">
      <dgm:prSet/>
      <dgm:spPr/>
      <dgm:t>
        <a:bodyPr/>
        <a:lstStyle/>
        <a:p>
          <a:endParaRPr lang="en-US"/>
        </a:p>
      </dgm:t>
    </dgm:pt>
    <dgm:pt modelId="{78CC5B2D-C97C-489E-8AA0-617ABC29B094}" type="sibTrans" cxnId="{0EB0C2A7-E76C-4B20-9F50-55FC90390459}">
      <dgm:prSet/>
      <dgm:spPr/>
      <dgm:t>
        <a:bodyPr/>
        <a:lstStyle/>
        <a:p>
          <a:endParaRPr lang="en-US"/>
        </a:p>
      </dgm:t>
    </dgm:pt>
    <dgm:pt modelId="{AA8CB358-0515-4DA4-91D1-6BA3ED1618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 b="0" i="0" baseline="0" dirty="0"/>
            <a:t>JAVA e </a:t>
          </a:r>
          <a:r>
            <a:rPr lang="pt-PT" b="0" i="0" baseline="0" dirty="0" err="1"/>
            <a:t>sql</a:t>
          </a:r>
          <a:endParaRPr lang="en-US" dirty="0"/>
        </a:p>
      </dgm:t>
    </dgm:pt>
    <dgm:pt modelId="{B3430089-9CA4-4706-B4B1-7783151F6242}" type="parTrans" cxnId="{591A6D8D-5FC4-4878-BCF9-FFBA1E16A346}">
      <dgm:prSet/>
      <dgm:spPr/>
      <dgm:t>
        <a:bodyPr/>
        <a:lstStyle/>
        <a:p>
          <a:endParaRPr lang="en-US"/>
        </a:p>
      </dgm:t>
    </dgm:pt>
    <dgm:pt modelId="{CD327060-4C57-4776-9898-78223C74DCBD}" type="sibTrans" cxnId="{591A6D8D-5FC4-4878-BCF9-FFBA1E16A346}">
      <dgm:prSet/>
      <dgm:spPr/>
      <dgm:t>
        <a:bodyPr/>
        <a:lstStyle/>
        <a:p>
          <a:endParaRPr lang="en-US"/>
        </a:p>
      </dgm:t>
    </dgm:pt>
    <dgm:pt modelId="{BF14657A-2E0C-40A0-8D0C-1E397CB7D5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 b="0" i="0" baseline="0" dirty="0"/>
            <a:t>Aprendizagem com os melhores profissionais</a:t>
          </a:r>
          <a:endParaRPr lang="en-US" dirty="0"/>
        </a:p>
      </dgm:t>
    </dgm:pt>
    <dgm:pt modelId="{0F11CAD7-9DF7-4D3D-AE93-F379132A6FC3}" type="parTrans" cxnId="{9B306BFA-E707-4697-8C31-7D7A40233AE7}">
      <dgm:prSet/>
      <dgm:spPr/>
      <dgm:t>
        <a:bodyPr/>
        <a:lstStyle/>
        <a:p>
          <a:endParaRPr lang="en-US"/>
        </a:p>
      </dgm:t>
    </dgm:pt>
    <dgm:pt modelId="{3F97E390-F973-4C86-A91A-687A4DF9575C}" type="sibTrans" cxnId="{9B306BFA-E707-4697-8C31-7D7A40233AE7}">
      <dgm:prSet/>
      <dgm:spPr/>
      <dgm:t>
        <a:bodyPr/>
        <a:lstStyle/>
        <a:p>
          <a:endParaRPr lang="en-US"/>
        </a:p>
      </dgm:t>
    </dgm:pt>
    <dgm:pt modelId="{32521A02-FF57-410C-93C3-2F4457B4AE91}" type="pres">
      <dgm:prSet presAssocID="{1685AB9D-B30F-43F0-B4B6-188FA198A9E8}" presName="root" presStyleCnt="0">
        <dgm:presLayoutVars>
          <dgm:dir/>
          <dgm:resizeHandles val="exact"/>
        </dgm:presLayoutVars>
      </dgm:prSet>
      <dgm:spPr/>
    </dgm:pt>
    <dgm:pt modelId="{0820A274-3B1F-4373-9AD7-A373101F1EEA}" type="pres">
      <dgm:prSet presAssocID="{7E42BCEC-A199-4819-802D-F241A9DF3477}" presName="compNode" presStyleCnt="0"/>
      <dgm:spPr/>
    </dgm:pt>
    <dgm:pt modelId="{3D696A66-D3BA-461B-AEAC-00BD139E463C}" type="pres">
      <dgm:prSet presAssocID="{7E42BCEC-A199-4819-802D-F241A9DF3477}" presName="iconBgRect" presStyleLbl="bgShp" presStyleIdx="0" presStyleCnt="4" custLinFactX="200000" custLinFactNeighborX="295827" custLinFactNeighborY="-2460"/>
      <dgm:spPr>
        <a:prstGeom prst="round2DiagRect">
          <a:avLst>
            <a:gd name="adj1" fmla="val 29727"/>
            <a:gd name="adj2" fmla="val 0"/>
          </a:avLst>
        </a:prstGeom>
      </dgm:spPr>
    </dgm:pt>
    <dgm:pt modelId="{4E914998-A170-4361-8E0D-B882CB876D37}" type="pres">
      <dgm:prSet presAssocID="{7E42BCEC-A199-4819-802D-F241A9DF3477}" presName="iconRect" presStyleLbl="node1" presStyleIdx="0" presStyleCnt="4" custLinFactX="400000" custLinFactNeighborX="462868" custLinFactNeighborY="-150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erto de mão"/>
        </a:ext>
      </dgm:extLst>
    </dgm:pt>
    <dgm:pt modelId="{9DF25226-FC17-4F95-8371-2A6C738C1A98}" type="pres">
      <dgm:prSet presAssocID="{7E42BCEC-A199-4819-802D-F241A9DF3477}" presName="spaceRect" presStyleCnt="0"/>
      <dgm:spPr/>
    </dgm:pt>
    <dgm:pt modelId="{A0340015-8418-4A17-8872-B0C6E6DFB378}" type="pres">
      <dgm:prSet presAssocID="{7E42BCEC-A199-4819-802D-F241A9DF3477}" presName="textRect" presStyleLbl="revTx" presStyleIdx="0" presStyleCnt="4">
        <dgm:presLayoutVars>
          <dgm:chMax val="1"/>
          <dgm:chPref val="1"/>
        </dgm:presLayoutVars>
      </dgm:prSet>
      <dgm:spPr/>
    </dgm:pt>
    <dgm:pt modelId="{842F5369-B0A6-4893-88C9-3073664A00DF}" type="pres">
      <dgm:prSet presAssocID="{C83D9113-E6F0-41A8-BFA2-C282CFBE728F}" presName="sibTrans" presStyleCnt="0"/>
      <dgm:spPr/>
    </dgm:pt>
    <dgm:pt modelId="{4A343E6A-F2C7-45B4-B16D-592BB10635C7}" type="pres">
      <dgm:prSet presAssocID="{56998136-D2B2-40A0-A5A1-B4BE97A3F3B8}" presName="compNode" presStyleCnt="0"/>
      <dgm:spPr/>
    </dgm:pt>
    <dgm:pt modelId="{950C00B6-9775-4696-A530-62D21F2FC31C}" type="pres">
      <dgm:prSet presAssocID="{56998136-D2B2-40A0-A5A1-B4BE97A3F3B8}" presName="iconBgRect" presStyleLbl="bgShp" presStyleIdx="1" presStyleCnt="4" custLinFactNeighborX="-10343" custLinFactNeighborY="-2460"/>
      <dgm:spPr>
        <a:prstGeom prst="round2DiagRect">
          <a:avLst>
            <a:gd name="adj1" fmla="val 29727"/>
            <a:gd name="adj2" fmla="val 0"/>
          </a:avLst>
        </a:prstGeom>
      </dgm:spPr>
    </dgm:pt>
    <dgm:pt modelId="{B0AF45F2-15B1-40F4-A689-2D9235BC5CB4}" type="pres">
      <dgm:prSet presAssocID="{56998136-D2B2-40A0-A5A1-B4BE97A3F3B8}" presName="iconRect" presStyleLbl="node1" presStyleIdx="1" presStyleCnt="4" custLinFactNeighborX="-9051" custLinFactNeighborY="-1360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enagens"/>
        </a:ext>
      </dgm:extLst>
    </dgm:pt>
    <dgm:pt modelId="{0C852E4B-22F7-4CC1-9E73-6CE9E249C0E2}" type="pres">
      <dgm:prSet presAssocID="{56998136-D2B2-40A0-A5A1-B4BE97A3F3B8}" presName="spaceRect" presStyleCnt="0"/>
      <dgm:spPr/>
    </dgm:pt>
    <dgm:pt modelId="{3BF06C97-72DB-4289-A70A-D735496B9B17}" type="pres">
      <dgm:prSet presAssocID="{56998136-D2B2-40A0-A5A1-B4BE97A3F3B8}" presName="textRect" presStyleLbl="revTx" presStyleIdx="1" presStyleCnt="4">
        <dgm:presLayoutVars>
          <dgm:chMax val="1"/>
          <dgm:chPref val="1"/>
        </dgm:presLayoutVars>
      </dgm:prSet>
      <dgm:spPr/>
    </dgm:pt>
    <dgm:pt modelId="{E04E0848-1D0A-458C-9238-62B92A5C92B3}" type="pres">
      <dgm:prSet presAssocID="{78CC5B2D-C97C-489E-8AA0-617ABC29B094}" presName="sibTrans" presStyleCnt="0"/>
      <dgm:spPr/>
    </dgm:pt>
    <dgm:pt modelId="{EB94BC10-D264-4AAF-AD29-D0CEE5E503F1}" type="pres">
      <dgm:prSet presAssocID="{AA8CB358-0515-4DA4-91D1-6BA3ED161877}" presName="compNode" presStyleCnt="0"/>
      <dgm:spPr/>
    </dgm:pt>
    <dgm:pt modelId="{BA83EA09-0E1A-4A01-ACC5-D4AA9C6BE575}" type="pres">
      <dgm:prSet presAssocID="{AA8CB358-0515-4DA4-91D1-6BA3ED161877}" presName="iconBgRect" presStyleLbl="bgShp" presStyleIdx="2" presStyleCnt="4" custLinFactNeighborX="-31128" custLinFactNeighborY="-7806"/>
      <dgm:spPr>
        <a:prstGeom prst="round2DiagRect">
          <a:avLst>
            <a:gd name="adj1" fmla="val 29727"/>
            <a:gd name="adj2" fmla="val 0"/>
          </a:avLst>
        </a:prstGeom>
      </dgm:spPr>
    </dgm:pt>
    <dgm:pt modelId="{FFD8D003-205C-4C23-9E73-6F39C2A08D37}" type="pres">
      <dgm:prSet presAssocID="{AA8CB358-0515-4DA4-91D1-6BA3ED161877}" presName="iconRect" presStyleLbl="node1" presStyleIdx="2" presStyleCnt="4" custLinFactNeighborX="-64465" custLinFactNeighborY="-1360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rtátil"/>
        </a:ext>
      </dgm:extLst>
    </dgm:pt>
    <dgm:pt modelId="{D361CBC2-931C-4BBE-99E7-04AAC3B92BDC}" type="pres">
      <dgm:prSet presAssocID="{AA8CB358-0515-4DA4-91D1-6BA3ED161877}" presName="spaceRect" presStyleCnt="0"/>
      <dgm:spPr/>
    </dgm:pt>
    <dgm:pt modelId="{6B7386E1-8AEF-4720-84A7-D20170168F4D}" type="pres">
      <dgm:prSet presAssocID="{AA8CB358-0515-4DA4-91D1-6BA3ED161877}" presName="textRect" presStyleLbl="revTx" presStyleIdx="2" presStyleCnt="4" custScaleX="47237" custScaleY="66060" custLinFactNeighborX="-20062" custLinFactNeighborY="-31002">
        <dgm:presLayoutVars>
          <dgm:chMax val="1"/>
          <dgm:chPref val="1"/>
        </dgm:presLayoutVars>
      </dgm:prSet>
      <dgm:spPr/>
    </dgm:pt>
    <dgm:pt modelId="{8723772E-3903-4011-A1F4-ABBEF571978F}" type="pres">
      <dgm:prSet presAssocID="{CD327060-4C57-4776-9898-78223C74DCBD}" presName="sibTrans" presStyleCnt="0"/>
      <dgm:spPr/>
    </dgm:pt>
    <dgm:pt modelId="{2A58EA57-DCA3-41A6-86B6-87B66A3669F0}" type="pres">
      <dgm:prSet presAssocID="{BF14657A-2E0C-40A0-8D0C-1E397CB7D561}" presName="compNode" presStyleCnt="0"/>
      <dgm:spPr/>
    </dgm:pt>
    <dgm:pt modelId="{274D486F-D07D-42D7-BC35-5A71D3F88817}" type="pres">
      <dgm:prSet presAssocID="{BF14657A-2E0C-40A0-8D0C-1E397CB7D561}" presName="iconBgRect" presStyleLbl="bgShp" presStyleIdx="3" presStyleCnt="4" custLinFactX="-296801" custLinFactNeighborX="-300000" custLinFactNeighborY="-2460"/>
      <dgm:spPr>
        <a:prstGeom prst="round2DiagRect">
          <a:avLst>
            <a:gd name="adj1" fmla="val 29727"/>
            <a:gd name="adj2" fmla="val 0"/>
          </a:avLst>
        </a:prstGeom>
      </dgm:spPr>
    </dgm:pt>
    <dgm:pt modelId="{1CD37037-F3AF-4594-A3F1-041A4A3EFC4C}" type="pres">
      <dgm:prSet presAssocID="{BF14657A-2E0C-40A0-8D0C-1E397CB7D561}" presName="iconRect" presStyleLbl="node1" presStyleIdx="3" presStyleCnt="4" custLinFactX="-500000" custLinFactNeighborX="-531784" custLinFactNeighborY="-1360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nto de Interrogação com preenchimento sólido"/>
        </a:ext>
      </dgm:extLst>
    </dgm:pt>
    <dgm:pt modelId="{30F2E558-EE8D-4888-B523-E8D657E10095}" type="pres">
      <dgm:prSet presAssocID="{BF14657A-2E0C-40A0-8D0C-1E397CB7D561}" presName="spaceRect" presStyleCnt="0"/>
      <dgm:spPr/>
    </dgm:pt>
    <dgm:pt modelId="{D8FD84B9-10A2-4647-90A1-0FFAF0FA39DB}" type="pres">
      <dgm:prSet presAssocID="{BF14657A-2E0C-40A0-8D0C-1E397CB7D561}" presName="textRect" presStyleLbl="revTx" presStyleIdx="3" presStyleCnt="4" custLinFactNeighborX="-38323" custLinFactNeighborY="-12095">
        <dgm:presLayoutVars>
          <dgm:chMax val="1"/>
          <dgm:chPref val="1"/>
        </dgm:presLayoutVars>
      </dgm:prSet>
      <dgm:spPr/>
    </dgm:pt>
  </dgm:ptLst>
  <dgm:cxnLst>
    <dgm:cxn modelId="{4FA41A28-B911-4649-AE5C-BFD9E3F8BC68}" type="presOf" srcId="{7E42BCEC-A199-4819-802D-F241A9DF3477}" destId="{A0340015-8418-4A17-8872-B0C6E6DFB378}" srcOrd="0" destOrd="0" presId="urn:microsoft.com/office/officeart/2018/5/layout/IconLeafLabelList"/>
    <dgm:cxn modelId="{691AD26A-D7B5-4049-9077-22260B1B31E0}" type="presOf" srcId="{AA8CB358-0515-4DA4-91D1-6BA3ED161877}" destId="{6B7386E1-8AEF-4720-84A7-D20170168F4D}" srcOrd="0" destOrd="0" presId="urn:microsoft.com/office/officeart/2018/5/layout/IconLeafLabelList"/>
    <dgm:cxn modelId="{4ED0ED7D-EAE3-5F47-A246-4DC0A0EE5410}" type="presOf" srcId="{BF14657A-2E0C-40A0-8D0C-1E397CB7D561}" destId="{D8FD84B9-10A2-4647-90A1-0FFAF0FA39DB}" srcOrd="0" destOrd="0" presId="urn:microsoft.com/office/officeart/2018/5/layout/IconLeafLabelList"/>
    <dgm:cxn modelId="{E215C785-2341-8040-AC27-75CC2D82D2DF}" type="presOf" srcId="{1685AB9D-B30F-43F0-B4B6-188FA198A9E8}" destId="{32521A02-FF57-410C-93C3-2F4457B4AE91}" srcOrd="0" destOrd="0" presId="urn:microsoft.com/office/officeart/2018/5/layout/IconLeafLabelList"/>
    <dgm:cxn modelId="{591A6D8D-5FC4-4878-BCF9-FFBA1E16A346}" srcId="{1685AB9D-B30F-43F0-B4B6-188FA198A9E8}" destId="{AA8CB358-0515-4DA4-91D1-6BA3ED161877}" srcOrd="2" destOrd="0" parTransId="{B3430089-9CA4-4706-B4B1-7783151F6242}" sibTransId="{CD327060-4C57-4776-9898-78223C74DCBD}"/>
    <dgm:cxn modelId="{0EB0C2A7-E76C-4B20-9F50-55FC90390459}" srcId="{1685AB9D-B30F-43F0-B4B6-188FA198A9E8}" destId="{56998136-D2B2-40A0-A5A1-B4BE97A3F3B8}" srcOrd="1" destOrd="0" parTransId="{22E28149-8C88-4DE7-AADB-9BD57BDF8E86}" sibTransId="{78CC5B2D-C97C-489E-8AA0-617ABC29B094}"/>
    <dgm:cxn modelId="{3DB717DF-5BAE-4FCC-8ED5-9F42E0B79468}" srcId="{1685AB9D-B30F-43F0-B4B6-188FA198A9E8}" destId="{7E42BCEC-A199-4819-802D-F241A9DF3477}" srcOrd="0" destOrd="0" parTransId="{7953B304-C66F-43E3-8CE5-F32346A7F386}" sibTransId="{C83D9113-E6F0-41A8-BFA2-C282CFBE728F}"/>
    <dgm:cxn modelId="{CD4EC1E0-F342-1948-932B-60C32D5ABB75}" type="presOf" srcId="{56998136-D2B2-40A0-A5A1-B4BE97A3F3B8}" destId="{3BF06C97-72DB-4289-A70A-D735496B9B17}" srcOrd="0" destOrd="0" presId="urn:microsoft.com/office/officeart/2018/5/layout/IconLeafLabelList"/>
    <dgm:cxn modelId="{9B306BFA-E707-4697-8C31-7D7A40233AE7}" srcId="{1685AB9D-B30F-43F0-B4B6-188FA198A9E8}" destId="{BF14657A-2E0C-40A0-8D0C-1E397CB7D561}" srcOrd="3" destOrd="0" parTransId="{0F11CAD7-9DF7-4D3D-AE93-F379132A6FC3}" sibTransId="{3F97E390-F973-4C86-A91A-687A4DF9575C}"/>
    <dgm:cxn modelId="{23FC67EB-5302-8A47-A6C5-76FF96E5B585}" type="presParOf" srcId="{32521A02-FF57-410C-93C3-2F4457B4AE91}" destId="{0820A274-3B1F-4373-9AD7-A373101F1EEA}" srcOrd="0" destOrd="0" presId="urn:microsoft.com/office/officeart/2018/5/layout/IconLeafLabelList"/>
    <dgm:cxn modelId="{B3FCC9B7-6D7F-DC4F-B089-FE4D6A004577}" type="presParOf" srcId="{0820A274-3B1F-4373-9AD7-A373101F1EEA}" destId="{3D696A66-D3BA-461B-AEAC-00BD139E463C}" srcOrd="0" destOrd="0" presId="urn:microsoft.com/office/officeart/2018/5/layout/IconLeafLabelList"/>
    <dgm:cxn modelId="{9367DFD9-7DC1-494E-AAAD-491566E67984}" type="presParOf" srcId="{0820A274-3B1F-4373-9AD7-A373101F1EEA}" destId="{4E914998-A170-4361-8E0D-B882CB876D37}" srcOrd="1" destOrd="0" presId="urn:microsoft.com/office/officeart/2018/5/layout/IconLeafLabelList"/>
    <dgm:cxn modelId="{1EDD9DFE-DC5E-6D4D-ACBC-DE19EDDE38AD}" type="presParOf" srcId="{0820A274-3B1F-4373-9AD7-A373101F1EEA}" destId="{9DF25226-FC17-4F95-8371-2A6C738C1A98}" srcOrd="2" destOrd="0" presId="urn:microsoft.com/office/officeart/2018/5/layout/IconLeafLabelList"/>
    <dgm:cxn modelId="{C9ADAAE4-6992-EB4E-BFCE-008EFAE5DD56}" type="presParOf" srcId="{0820A274-3B1F-4373-9AD7-A373101F1EEA}" destId="{A0340015-8418-4A17-8872-B0C6E6DFB378}" srcOrd="3" destOrd="0" presId="urn:microsoft.com/office/officeart/2018/5/layout/IconLeafLabelList"/>
    <dgm:cxn modelId="{5CE17371-1B22-2D4A-B550-35B72009F64D}" type="presParOf" srcId="{32521A02-FF57-410C-93C3-2F4457B4AE91}" destId="{842F5369-B0A6-4893-88C9-3073664A00DF}" srcOrd="1" destOrd="0" presId="urn:microsoft.com/office/officeart/2018/5/layout/IconLeafLabelList"/>
    <dgm:cxn modelId="{893783EF-E4F8-474F-BF80-F10BDC63CFA5}" type="presParOf" srcId="{32521A02-FF57-410C-93C3-2F4457B4AE91}" destId="{4A343E6A-F2C7-45B4-B16D-592BB10635C7}" srcOrd="2" destOrd="0" presId="urn:microsoft.com/office/officeart/2018/5/layout/IconLeafLabelList"/>
    <dgm:cxn modelId="{1D0C6B7D-F7F2-7240-8684-EDA4A14500AD}" type="presParOf" srcId="{4A343E6A-F2C7-45B4-B16D-592BB10635C7}" destId="{950C00B6-9775-4696-A530-62D21F2FC31C}" srcOrd="0" destOrd="0" presId="urn:microsoft.com/office/officeart/2018/5/layout/IconLeafLabelList"/>
    <dgm:cxn modelId="{F33CDB2A-D74C-4D4E-A24F-6D7C1A361A89}" type="presParOf" srcId="{4A343E6A-F2C7-45B4-B16D-592BB10635C7}" destId="{B0AF45F2-15B1-40F4-A689-2D9235BC5CB4}" srcOrd="1" destOrd="0" presId="urn:microsoft.com/office/officeart/2018/5/layout/IconLeafLabelList"/>
    <dgm:cxn modelId="{93D984C1-4A59-5C45-90FD-E192BCD9A188}" type="presParOf" srcId="{4A343E6A-F2C7-45B4-B16D-592BB10635C7}" destId="{0C852E4B-22F7-4CC1-9E73-6CE9E249C0E2}" srcOrd="2" destOrd="0" presId="urn:microsoft.com/office/officeart/2018/5/layout/IconLeafLabelList"/>
    <dgm:cxn modelId="{1C9BE3D0-75A8-1D44-8B8C-3C1286DD62E3}" type="presParOf" srcId="{4A343E6A-F2C7-45B4-B16D-592BB10635C7}" destId="{3BF06C97-72DB-4289-A70A-D735496B9B17}" srcOrd="3" destOrd="0" presId="urn:microsoft.com/office/officeart/2018/5/layout/IconLeafLabelList"/>
    <dgm:cxn modelId="{AF5375C6-208A-1043-9548-B4C5A8B2C7CB}" type="presParOf" srcId="{32521A02-FF57-410C-93C3-2F4457B4AE91}" destId="{E04E0848-1D0A-458C-9238-62B92A5C92B3}" srcOrd="3" destOrd="0" presId="urn:microsoft.com/office/officeart/2018/5/layout/IconLeafLabelList"/>
    <dgm:cxn modelId="{C2C657C0-D4CD-9644-8D2D-4D0631BE53BB}" type="presParOf" srcId="{32521A02-FF57-410C-93C3-2F4457B4AE91}" destId="{EB94BC10-D264-4AAF-AD29-D0CEE5E503F1}" srcOrd="4" destOrd="0" presId="urn:microsoft.com/office/officeart/2018/5/layout/IconLeafLabelList"/>
    <dgm:cxn modelId="{FA39D1AA-1587-8A42-A404-16D8898526F7}" type="presParOf" srcId="{EB94BC10-D264-4AAF-AD29-D0CEE5E503F1}" destId="{BA83EA09-0E1A-4A01-ACC5-D4AA9C6BE575}" srcOrd="0" destOrd="0" presId="urn:microsoft.com/office/officeart/2018/5/layout/IconLeafLabelList"/>
    <dgm:cxn modelId="{6EAEF321-899D-9C4A-B3F8-3795C71877F3}" type="presParOf" srcId="{EB94BC10-D264-4AAF-AD29-D0CEE5E503F1}" destId="{FFD8D003-205C-4C23-9E73-6F39C2A08D37}" srcOrd="1" destOrd="0" presId="urn:microsoft.com/office/officeart/2018/5/layout/IconLeafLabelList"/>
    <dgm:cxn modelId="{4A2EE80D-2343-964B-9858-1D5349D84374}" type="presParOf" srcId="{EB94BC10-D264-4AAF-AD29-D0CEE5E503F1}" destId="{D361CBC2-931C-4BBE-99E7-04AAC3B92BDC}" srcOrd="2" destOrd="0" presId="urn:microsoft.com/office/officeart/2018/5/layout/IconLeafLabelList"/>
    <dgm:cxn modelId="{6E3F91F3-8AE7-5F47-972F-2FC3F6AE9DCE}" type="presParOf" srcId="{EB94BC10-D264-4AAF-AD29-D0CEE5E503F1}" destId="{6B7386E1-8AEF-4720-84A7-D20170168F4D}" srcOrd="3" destOrd="0" presId="urn:microsoft.com/office/officeart/2018/5/layout/IconLeafLabelList"/>
    <dgm:cxn modelId="{EEA936AF-3790-C543-9655-BA0E1C0D2656}" type="presParOf" srcId="{32521A02-FF57-410C-93C3-2F4457B4AE91}" destId="{8723772E-3903-4011-A1F4-ABBEF571978F}" srcOrd="5" destOrd="0" presId="urn:microsoft.com/office/officeart/2018/5/layout/IconLeafLabelList"/>
    <dgm:cxn modelId="{7BA24446-ECFC-4E4F-8F1B-3DCE47E7B198}" type="presParOf" srcId="{32521A02-FF57-410C-93C3-2F4457B4AE91}" destId="{2A58EA57-DCA3-41A6-86B6-87B66A3669F0}" srcOrd="6" destOrd="0" presId="urn:microsoft.com/office/officeart/2018/5/layout/IconLeafLabelList"/>
    <dgm:cxn modelId="{A957FA34-B9CC-084B-8148-072E97F732CD}" type="presParOf" srcId="{2A58EA57-DCA3-41A6-86B6-87B66A3669F0}" destId="{274D486F-D07D-42D7-BC35-5A71D3F88817}" srcOrd="0" destOrd="0" presId="urn:microsoft.com/office/officeart/2018/5/layout/IconLeafLabelList"/>
    <dgm:cxn modelId="{F83C214D-E481-724E-9AD9-42181C2F68D1}" type="presParOf" srcId="{2A58EA57-DCA3-41A6-86B6-87B66A3669F0}" destId="{1CD37037-F3AF-4594-A3F1-041A4A3EFC4C}" srcOrd="1" destOrd="0" presId="urn:microsoft.com/office/officeart/2018/5/layout/IconLeafLabelList"/>
    <dgm:cxn modelId="{B9C6F3CF-BA1E-4B4E-97D4-DD6BD49685F0}" type="presParOf" srcId="{2A58EA57-DCA3-41A6-86B6-87B66A3669F0}" destId="{30F2E558-EE8D-4888-B523-E8D657E10095}" srcOrd="2" destOrd="0" presId="urn:microsoft.com/office/officeart/2018/5/layout/IconLeafLabelList"/>
    <dgm:cxn modelId="{DE4F370B-EFAD-0B46-9031-19B1D2FF32A9}" type="presParOf" srcId="{2A58EA57-DCA3-41A6-86B6-87B66A3669F0}" destId="{D8FD84B9-10A2-4647-90A1-0FFAF0FA39D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D2106B-748F-41C5-8AF8-2187A448E8BA}">
      <dsp:nvSpPr>
        <dsp:cNvPr id="0" name=""/>
        <dsp:cNvSpPr/>
      </dsp:nvSpPr>
      <dsp:spPr>
        <a:xfrm>
          <a:off x="494426" y="643919"/>
          <a:ext cx="804462" cy="8044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7A9CE3-F8A1-449F-B3BA-F34F1F6FD2F2}">
      <dsp:nvSpPr>
        <dsp:cNvPr id="0" name=""/>
        <dsp:cNvSpPr/>
      </dsp:nvSpPr>
      <dsp:spPr>
        <a:xfrm>
          <a:off x="2810" y="1766170"/>
          <a:ext cx="1787695" cy="71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noProof="0" dirty="0"/>
            <a:t>Empresa</a:t>
          </a:r>
        </a:p>
      </dsp:txBody>
      <dsp:txXfrm>
        <a:off x="2810" y="1766170"/>
        <a:ext cx="1787695" cy="715078"/>
      </dsp:txXfrm>
    </dsp:sp>
    <dsp:sp modelId="{D6378778-B420-46DA-999F-ED0B8ACA48B0}">
      <dsp:nvSpPr>
        <dsp:cNvPr id="0" name=""/>
        <dsp:cNvSpPr/>
      </dsp:nvSpPr>
      <dsp:spPr>
        <a:xfrm>
          <a:off x="2594968" y="643919"/>
          <a:ext cx="804462" cy="8044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88D963-45A8-4ECA-8C10-C0D5B82D5A6B}">
      <dsp:nvSpPr>
        <dsp:cNvPr id="0" name=""/>
        <dsp:cNvSpPr/>
      </dsp:nvSpPr>
      <dsp:spPr>
        <a:xfrm>
          <a:off x="2103352" y="1766170"/>
          <a:ext cx="1787695" cy="71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Problema</a:t>
          </a:r>
          <a:endParaRPr lang="en-US" sz="2400" kern="1200" dirty="0"/>
        </a:p>
      </dsp:txBody>
      <dsp:txXfrm>
        <a:off x="2103352" y="1766170"/>
        <a:ext cx="1787695" cy="715078"/>
      </dsp:txXfrm>
    </dsp:sp>
    <dsp:sp modelId="{185E4F53-FDA0-42FF-9F8B-9379FE6B5E42}">
      <dsp:nvSpPr>
        <dsp:cNvPr id="0" name=""/>
        <dsp:cNvSpPr/>
      </dsp:nvSpPr>
      <dsp:spPr>
        <a:xfrm>
          <a:off x="4695510" y="643919"/>
          <a:ext cx="804462" cy="8044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790BE4-1A40-4D0C-88AE-7E4DAA057EE9}">
      <dsp:nvSpPr>
        <dsp:cNvPr id="0" name=""/>
        <dsp:cNvSpPr/>
      </dsp:nvSpPr>
      <dsp:spPr>
        <a:xfrm>
          <a:off x="4203894" y="1766170"/>
          <a:ext cx="1787695" cy="71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/>
            <a:t>Objetivos</a:t>
          </a:r>
          <a:endParaRPr lang="en-US" sz="2400" kern="1200"/>
        </a:p>
      </dsp:txBody>
      <dsp:txXfrm>
        <a:off x="4203894" y="1766170"/>
        <a:ext cx="1787695" cy="715078"/>
      </dsp:txXfrm>
    </dsp:sp>
    <dsp:sp modelId="{22BC0B03-734B-4481-A453-06975B2A9AAC}">
      <dsp:nvSpPr>
        <dsp:cNvPr id="0" name=""/>
        <dsp:cNvSpPr/>
      </dsp:nvSpPr>
      <dsp:spPr>
        <a:xfrm>
          <a:off x="494426" y="2928172"/>
          <a:ext cx="804462" cy="8044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E8DB0B-F492-4E74-BB06-C790ABF4DD1A}">
      <dsp:nvSpPr>
        <dsp:cNvPr id="0" name=""/>
        <dsp:cNvSpPr/>
      </dsp:nvSpPr>
      <dsp:spPr>
        <a:xfrm>
          <a:off x="2810" y="4050423"/>
          <a:ext cx="1787695" cy="71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Tecnologias</a:t>
          </a:r>
          <a:endParaRPr lang="en-US" sz="2400" kern="1200" dirty="0"/>
        </a:p>
      </dsp:txBody>
      <dsp:txXfrm>
        <a:off x="2810" y="4050423"/>
        <a:ext cx="1787695" cy="715078"/>
      </dsp:txXfrm>
    </dsp:sp>
    <dsp:sp modelId="{8D6A5891-6163-45EF-ACC5-ADAC5869F61D}">
      <dsp:nvSpPr>
        <dsp:cNvPr id="0" name=""/>
        <dsp:cNvSpPr/>
      </dsp:nvSpPr>
      <dsp:spPr>
        <a:xfrm>
          <a:off x="2594968" y="2928172"/>
          <a:ext cx="804462" cy="8044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01502-9D6D-4C9F-8B5B-BD9680649FE5}">
      <dsp:nvSpPr>
        <dsp:cNvPr id="0" name=""/>
        <dsp:cNvSpPr/>
      </dsp:nvSpPr>
      <dsp:spPr>
        <a:xfrm>
          <a:off x="2103352" y="4050423"/>
          <a:ext cx="1787695" cy="71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Solução</a:t>
          </a:r>
        </a:p>
      </dsp:txBody>
      <dsp:txXfrm>
        <a:off x="2103352" y="4050423"/>
        <a:ext cx="1787695" cy="715078"/>
      </dsp:txXfrm>
    </dsp:sp>
    <dsp:sp modelId="{9234DCA1-0008-4E20-A6CF-05A6B232019C}">
      <dsp:nvSpPr>
        <dsp:cNvPr id="0" name=""/>
        <dsp:cNvSpPr/>
      </dsp:nvSpPr>
      <dsp:spPr>
        <a:xfrm>
          <a:off x="4695510" y="2928172"/>
          <a:ext cx="804462" cy="80446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A90E04-8AB9-4020-8160-106AA4B1D433}">
      <dsp:nvSpPr>
        <dsp:cNvPr id="0" name=""/>
        <dsp:cNvSpPr/>
      </dsp:nvSpPr>
      <dsp:spPr>
        <a:xfrm>
          <a:off x="4203894" y="4050423"/>
          <a:ext cx="1787695" cy="71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/>
            <a:t>Conclusões</a:t>
          </a:r>
        </a:p>
      </dsp:txBody>
      <dsp:txXfrm>
        <a:off x="4203894" y="4050423"/>
        <a:ext cx="1787695" cy="7150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4CBD5C-A0F3-4FD9-8B65-5808BCA2F85E}">
      <dsp:nvSpPr>
        <dsp:cNvPr id="0" name=""/>
        <dsp:cNvSpPr/>
      </dsp:nvSpPr>
      <dsp:spPr>
        <a:xfrm>
          <a:off x="328589" y="2102812"/>
          <a:ext cx="1349265" cy="134926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84A0AA-E34B-4C48-AB66-BB0CBB96B8EE}">
      <dsp:nvSpPr>
        <dsp:cNvPr id="0" name=""/>
        <dsp:cNvSpPr/>
      </dsp:nvSpPr>
      <dsp:spPr>
        <a:xfrm>
          <a:off x="590164" y="2451790"/>
          <a:ext cx="782574" cy="7825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07C6-552C-40DF-B4A7-AE3615472FC2}">
      <dsp:nvSpPr>
        <dsp:cNvPr id="0" name=""/>
        <dsp:cNvSpPr/>
      </dsp:nvSpPr>
      <dsp:spPr>
        <a:xfrm>
          <a:off x="1875801" y="2102812"/>
          <a:ext cx="3180412" cy="1349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ESTG/IPG</a:t>
          </a:r>
          <a:endParaRPr lang="en-US" sz="2400" kern="1200" dirty="0"/>
        </a:p>
      </dsp:txBody>
      <dsp:txXfrm>
        <a:off x="1875801" y="2102812"/>
        <a:ext cx="3180412" cy="1349265"/>
      </dsp:txXfrm>
    </dsp:sp>
    <dsp:sp modelId="{0CC8F694-BA91-42F6-838E-DB026B4A6A9D}">
      <dsp:nvSpPr>
        <dsp:cNvPr id="0" name=""/>
        <dsp:cNvSpPr/>
      </dsp:nvSpPr>
      <dsp:spPr>
        <a:xfrm>
          <a:off x="5892965" y="2102812"/>
          <a:ext cx="1349265" cy="134926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3823A3-FF5D-4EA8-8BB3-FC50A5B0E1D2}">
      <dsp:nvSpPr>
        <dsp:cNvPr id="0" name=""/>
        <dsp:cNvSpPr/>
      </dsp:nvSpPr>
      <dsp:spPr>
        <a:xfrm>
          <a:off x="6119147" y="2427037"/>
          <a:ext cx="782574" cy="7825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6799F-95A5-460A-81DB-0472B0944AAF}">
      <dsp:nvSpPr>
        <dsp:cNvPr id="0" name=""/>
        <dsp:cNvSpPr/>
      </dsp:nvSpPr>
      <dsp:spPr>
        <a:xfrm>
          <a:off x="7298130" y="2102812"/>
          <a:ext cx="3180412" cy="1349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8</a:t>
          </a:r>
          <a:r>
            <a:rPr lang="en-US" sz="2400" kern="1200" baseline="0" dirty="0"/>
            <a:t> </a:t>
          </a:r>
          <a:r>
            <a:rPr lang="pt-PT" sz="2400" kern="1200" baseline="0" noProof="0" dirty="0"/>
            <a:t>funcionários</a:t>
          </a:r>
          <a:endParaRPr lang="pt-PT" sz="2400" kern="1200" noProof="0" dirty="0"/>
        </a:p>
      </dsp:txBody>
      <dsp:txXfrm>
        <a:off x="7298130" y="2102812"/>
        <a:ext cx="3180412" cy="13492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FDA1CE-CA44-44B6-B286-A9289E7FB11F}">
      <dsp:nvSpPr>
        <dsp:cNvPr id="0" name=""/>
        <dsp:cNvSpPr/>
      </dsp:nvSpPr>
      <dsp:spPr>
        <a:xfrm>
          <a:off x="4063114" y="3072104"/>
          <a:ext cx="3055069" cy="7239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4149"/>
              </a:lnTo>
              <a:lnTo>
                <a:pt x="3055069" y="534149"/>
              </a:lnTo>
              <a:lnTo>
                <a:pt x="3055069" y="723936"/>
              </a:lnTo>
            </a:path>
          </a:pathLst>
        </a:custGeom>
        <a:noFill/>
        <a:ln w="12700" cap="flat" cmpd="sng" algn="in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0C0AC4-6AAF-47CC-82F4-58E847D47548}">
      <dsp:nvSpPr>
        <dsp:cNvPr id="0" name=""/>
        <dsp:cNvSpPr/>
      </dsp:nvSpPr>
      <dsp:spPr>
        <a:xfrm>
          <a:off x="4063114" y="3072104"/>
          <a:ext cx="551134" cy="7239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4149"/>
              </a:lnTo>
              <a:lnTo>
                <a:pt x="551134" y="534149"/>
              </a:lnTo>
              <a:lnTo>
                <a:pt x="551134" y="723936"/>
              </a:lnTo>
            </a:path>
          </a:pathLst>
        </a:custGeom>
        <a:noFill/>
        <a:ln w="12700" cap="flat" cmpd="sng" algn="in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BDEDB5-6870-4B84-8E34-540511FF2DDB}">
      <dsp:nvSpPr>
        <dsp:cNvPr id="0" name=""/>
        <dsp:cNvSpPr/>
      </dsp:nvSpPr>
      <dsp:spPr>
        <a:xfrm>
          <a:off x="2110314" y="3072104"/>
          <a:ext cx="1952800" cy="723936"/>
        </a:xfrm>
        <a:custGeom>
          <a:avLst/>
          <a:gdLst/>
          <a:ahLst/>
          <a:cxnLst/>
          <a:rect l="0" t="0" r="0" b="0"/>
          <a:pathLst>
            <a:path>
              <a:moveTo>
                <a:pt x="1952800" y="0"/>
              </a:moveTo>
              <a:lnTo>
                <a:pt x="1952800" y="534149"/>
              </a:lnTo>
              <a:lnTo>
                <a:pt x="0" y="534149"/>
              </a:lnTo>
              <a:lnTo>
                <a:pt x="0" y="723936"/>
              </a:lnTo>
            </a:path>
          </a:pathLst>
        </a:custGeom>
        <a:noFill/>
        <a:ln w="12700" cap="flat" cmpd="sng" algn="in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2CD009-4D90-4D4D-933E-C6D8C93D7948}">
      <dsp:nvSpPr>
        <dsp:cNvPr id="0" name=""/>
        <dsp:cNvSpPr/>
      </dsp:nvSpPr>
      <dsp:spPr>
        <a:xfrm>
          <a:off x="4063114" y="1303487"/>
          <a:ext cx="551134" cy="467709"/>
        </a:xfrm>
        <a:custGeom>
          <a:avLst/>
          <a:gdLst/>
          <a:ahLst/>
          <a:cxnLst/>
          <a:rect l="0" t="0" r="0" b="0"/>
          <a:pathLst>
            <a:path>
              <a:moveTo>
                <a:pt x="551134" y="0"/>
              </a:moveTo>
              <a:lnTo>
                <a:pt x="551134" y="277922"/>
              </a:lnTo>
              <a:lnTo>
                <a:pt x="0" y="277922"/>
              </a:lnTo>
              <a:lnTo>
                <a:pt x="0" y="467709"/>
              </a:lnTo>
            </a:path>
          </a:pathLst>
        </a:custGeom>
        <a:noFill/>
        <a:ln w="12700" cap="flat" cmpd="sng" algn="in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03E5BF-AA9E-4614-B461-99D29EE59DE4}">
      <dsp:nvSpPr>
        <dsp:cNvPr id="0" name=""/>
        <dsp:cNvSpPr/>
      </dsp:nvSpPr>
      <dsp:spPr>
        <a:xfrm>
          <a:off x="3589912" y="2579"/>
          <a:ext cx="2048674" cy="1300908"/>
        </a:xfrm>
        <a:prstGeom prst="roundRect">
          <a:avLst>
            <a:gd name="adj" fmla="val 10000"/>
          </a:avLst>
        </a:prstGeom>
        <a:solidFill>
          <a:schemeClr val="accent1">
            <a:alpha val="80000"/>
            <a:hueOff val="0"/>
            <a:satOff val="0"/>
            <a:lumOff val="0"/>
            <a:alphaOff val="0"/>
          </a:schemeClr>
        </a:solidFill>
        <a:ln w="508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F1BB095-969D-43E3-8A38-7CF75B1A7DE7}">
      <dsp:nvSpPr>
        <dsp:cNvPr id="0" name=""/>
        <dsp:cNvSpPr/>
      </dsp:nvSpPr>
      <dsp:spPr>
        <a:xfrm>
          <a:off x="3817542" y="218828"/>
          <a:ext cx="2048674" cy="1300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1" kern="1200" dirty="0"/>
            <a:t>Analise do problema </a:t>
          </a:r>
          <a:endParaRPr lang="en-US" sz="2000" b="1" kern="1200" dirty="0"/>
        </a:p>
      </dsp:txBody>
      <dsp:txXfrm>
        <a:off x="3855644" y="256930"/>
        <a:ext cx="1972470" cy="1224704"/>
      </dsp:txXfrm>
    </dsp:sp>
    <dsp:sp modelId="{1913FE14-9E6E-4A9F-8D9C-27602C3E1025}">
      <dsp:nvSpPr>
        <dsp:cNvPr id="0" name=""/>
        <dsp:cNvSpPr/>
      </dsp:nvSpPr>
      <dsp:spPr>
        <a:xfrm>
          <a:off x="3038777" y="1771196"/>
          <a:ext cx="2048674" cy="1300908"/>
        </a:xfrm>
        <a:prstGeom prst="roundRect">
          <a:avLst>
            <a:gd name="adj" fmla="val 10000"/>
          </a:avLst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 w="508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409928D-1EA2-4D0C-BB03-463F24DA0D7A}">
      <dsp:nvSpPr>
        <dsp:cNvPr id="0" name=""/>
        <dsp:cNvSpPr/>
      </dsp:nvSpPr>
      <dsp:spPr>
        <a:xfrm>
          <a:off x="3266408" y="1987445"/>
          <a:ext cx="2048674" cy="1300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Sistema de Gestão Documental</a:t>
          </a:r>
        </a:p>
      </dsp:txBody>
      <dsp:txXfrm>
        <a:off x="3304510" y="2025547"/>
        <a:ext cx="1972470" cy="1224704"/>
      </dsp:txXfrm>
    </dsp:sp>
    <dsp:sp modelId="{BA76F36C-9439-4DEF-B9A4-1F48966B2CEF}">
      <dsp:nvSpPr>
        <dsp:cNvPr id="0" name=""/>
        <dsp:cNvSpPr/>
      </dsp:nvSpPr>
      <dsp:spPr>
        <a:xfrm>
          <a:off x="1085977" y="3796040"/>
          <a:ext cx="2048674" cy="1300908"/>
        </a:xfrm>
        <a:prstGeom prst="roundRect">
          <a:avLst>
            <a:gd name="adj" fmla="val 10000"/>
          </a:avLst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508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6AE52AF-F62B-42E9-9712-A0AC93037A45}">
      <dsp:nvSpPr>
        <dsp:cNvPr id="0" name=""/>
        <dsp:cNvSpPr/>
      </dsp:nvSpPr>
      <dsp:spPr>
        <a:xfrm>
          <a:off x="1313607" y="4012289"/>
          <a:ext cx="2048674" cy="1300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Atrasos na resposta aos pedidos de ausência</a:t>
          </a:r>
        </a:p>
      </dsp:txBody>
      <dsp:txXfrm>
        <a:off x="1351709" y="4050391"/>
        <a:ext cx="1972470" cy="1224704"/>
      </dsp:txXfrm>
    </dsp:sp>
    <dsp:sp modelId="{0BB3220B-B03C-4C5B-89D2-4810D148FDAD}">
      <dsp:nvSpPr>
        <dsp:cNvPr id="0" name=""/>
        <dsp:cNvSpPr/>
      </dsp:nvSpPr>
      <dsp:spPr>
        <a:xfrm>
          <a:off x="3589912" y="3796040"/>
          <a:ext cx="2048674" cy="1300908"/>
        </a:xfrm>
        <a:prstGeom prst="roundRect">
          <a:avLst>
            <a:gd name="adj" fmla="val 10000"/>
          </a:avLst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508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191F1A7-E8DB-42E0-90EF-848046BD468D}">
      <dsp:nvSpPr>
        <dsp:cNvPr id="0" name=""/>
        <dsp:cNvSpPr/>
      </dsp:nvSpPr>
      <dsp:spPr>
        <a:xfrm>
          <a:off x="3817542" y="4012289"/>
          <a:ext cx="2048674" cy="1300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Sobreposição de ausências, em caso de férias</a:t>
          </a:r>
          <a:endParaRPr lang="en-US" sz="2000" kern="1200" dirty="0"/>
        </a:p>
      </dsp:txBody>
      <dsp:txXfrm>
        <a:off x="3855644" y="4050391"/>
        <a:ext cx="1972470" cy="1224704"/>
      </dsp:txXfrm>
    </dsp:sp>
    <dsp:sp modelId="{115718C6-22FC-4A2E-8F38-1A16A9EC68CA}">
      <dsp:nvSpPr>
        <dsp:cNvPr id="0" name=""/>
        <dsp:cNvSpPr/>
      </dsp:nvSpPr>
      <dsp:spPr>
        <a:xfrm>
          <a:off x="6093847" y="3796040"/>
          <a:ext cx="2048674" cy="1300908"/>
        </a:xfrm>
        <a:prstGeom prst="roundRect">
          <a:avLst>
            <a:gd name="adj" fmla="val 10000"/>
          </a:avLst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508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63337B6-885B-48D0-BF9C-7F7099B9DD28}">
      <dsp:nvSpPr>
        <dsp:cNvPr id="0" name=""/>
        <dsp:cNvSpPr/>
      </dsp:nvSpPr>
      <dsp:spPr>
        <a:xfrm>
          <a:off x="6321477" y="4012289"/>
          <a:ext cx="2048674" cy="1300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Erros no cálculo da remuneração de ausências</a:t>
          </a:r>
        </a:p>
      </dsp:txBody>
      <dsp:txXfrm>
        <a:off x="6359579" y="4050391"/>
        <a:ext cx="1972470" cy="12247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96A66-D3BA-461B-AEAC-00BD139E463C}">
      <dsp:nvSpPr>
        <dsp:cNvPr id="0" name=""/>
        <dsp:cNvSpPr/>
      </dsp:nvSpPr>
      <dsp:spPr>
        <a:xfrm>
          <a:off x="7062803" y="581371"/>
          <a:ext cx="1257725" cy="12577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914998-A170-4361-8E0D-B882CB876D37}">
      <dsp:nvSpPr>
        <dsp:cNvPr id="0" name=""/>
        <dsp:cNvSpPr/>
      </dsp:nvSpPr>
      <dsp:spPr>
        <a:xfrm>
          <a:off x="7321550" y="869469"/>
          <a:ext cx="721645" cy="7216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340015-8418-4A17-8872-B0C6E6DFB378}">
      <dsp:nvSpPr>
        <dsp:cNvPr id="0" name=""/>
        <dsp:cNvSpPr/>
      </dsp:nvSpPr>
      <dsp:spPr>
        <a:xfrm>
          <a:off x="424599" y="2261788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200" b="0" i="0" kern="1200" baseline="0" dirty="0"/>
            <a:t>Sistema de gestão documental</a:t>
          </a:r>
          <a:endParaRPr lang="en-US" sz="1200" kern="1200" dirty="0"/>
        </a:p>
      </dsp:txBody>
      <dsp:txXfrm>
        <a:off x="424599" y="2261788"/>
        <a:ext cx="2061845" cy="720000"/>
      </dsp:txXfrm>
    </dsp:sp>
    <dsp:sp modelId="{950C00B6-9775-4696-A530-62D21F2FC31C}">
      <dsp:nvSpPr>
        <dsp:cNvPr id="0" name=""/>
        <dsp:cNvSpPr/>
      </dsp:nvSpPr>
      <dsp:spPr>
        <a:xfrm>
          <a:off x="3119241" y="581371"/>
          <a:ext cx="1257725" cy="12577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2079554"/>
            <a:satOff val="11835"/>
            <a:lumOff val="36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AF45F2-15B1-40F4-A689-2D9235BC5CB4}">
      <dsp:nvSpPr>
        <dsp:cNvPr id="0" name=""/>
        <dsp:cNvSpPr/>
      </dsp:nvSpPr>
      <dsp:spPr>
        <a:xfrm>
          <a:off x="3452051" y="782179"/>
          <a:ext cx="721645" cy="7216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06C97-72DB-4289-A70A-D735496B9B17}">
      <dsp:nvSpPr>
        <dsp:cNvPr id="0" name=""/>
        <dsp:cNvSpPr/>
      </dsp:nvSpPr>
      <dsp:spPr>
        <a:xfrm>
          <a:off x="2847268" y="2261788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200" b="0" i="0" kern="1200" baseline="0" dirty="0"/>
            <a:t>Automatização do processo de agendamento de ausências</a:t>
          </a:r>
          <a:endParaRPr lang="en-US" sz="1200" kern="1200" dirty="0"/>
        </a:p>
      </dsp:txBody>
      <dsp:txXfrm>
        <a:off x="2847268" y="2261788"/>
        <a:ext cx="2061845" cy="720000"/>
      </dsp:txXfrm>
    </dsp:sp>
    <dsp:sp modelId="{BA83EA09-0E1A-4A01-ACC5-D4AA9C6BE575}">
      <dsp:nvSpPr>
        <dsp:cNvPr id="0" name=""/>
        <dsp:cNvSpPr/>
      </dsp:nvSpPr>
      <dsp:spPr>
        <a:xfrm>
          <a:off x="5280491" y="575225"/>
          <a:ext cx="1257725" cy="12577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4159108"/>
            <a:satOff val="23669"/>
            <a:lumOff val="732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D8D003-205C-4C23-9E73-6F39C2A08D37}">
      <dsp:nvSpPr>
        <dsp:cNvPr id="0" name=""/>
        <dsp:cNvSpPr/>
      </dsp:nvSpPr>
      <dsp:spPr>
        <a:xfrm>
          <a:off x="5474827" y="843271"/>
          <a:ext cx="721645" cy="7216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7386E1-8AEF-4720-84A7-D20170168F4D}">
      <dsp:nvSpPr>
        <dsp:cNvPr id="0" name=""/>
        <dsp:cNvSpPr/>
      </dsp:nvSpPr>
      <dsp:spPr>
        <a:xfrm>
          <a:off x="5400234" y="2221849"/>
          <a:ext cx="973953" cy="475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200" b="0" i="0" kern="1200" baseline="0" dirty="0"/>
            <a:t>JAVA e </a:t>
          </a:r>
          <a:r>
            <a:rPr lang="pt-PT" sz="1200" b="0" i="0" kern="1200" baseline="0" dirty="0" err="1"/>
            <a:t>sql</a:t>
          </a:r>
          <a:endParaRPr lang="en-US" sz="1200" kern="1200" dirty="0"/>
        </a:p>
      </dsp:txBody>
      <dsp:txXfrm>
        <a:off x="5400234" y="2221849"/>
        <a:ext cx="973953" cy="475632"/>
      </dsp:txXfrm>
    </dsp:sp>
    <dsp:sp modelId="{274D486F-D07D-42D7-BC35-5A71D3F88817}">
      <dsp:nvSpPr>
        <dsp:cNvPr id="0" name=""/>
        <dsp:cNvSpPr/>
      </dsp:nvSpPr>
      <dsp:spPr>
        <a:xfrm>
          <a:off x="588545" y="581371"/>
          <a:ext cx="1257725" cy="12577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6238661"/>
            <a:satOff val="35504"/>
            <a:lumOff val="109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D37037-F3AF-4594-A3F1-041A4A3EFC4C}">
      <dsp:nvSpPr>
        <dsp:cNvPr id="0" name=""/>
        <dsp:cNvSpPr/>
      </dsp:nvSpPr>
      <dsp:spPr>
        <a:xfrm>
          <a:off x="916877" y="782179"/>
          <a:ext cx="721645" cy="7216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FD84B9-10A2-4647-90A1-0FFAF0FA39DB}">
      <dsp:nvSpPr>
        <dsp:cNvPr id="0" name=""/>
        <dsp:cNvSpPr/>
      </dsp:nvSpPr>
      <dsp:spPr>
        <a:xfrm>
          <a:off x="6902443" y="2174704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200" b="0" i="0" kern="1200" baseline="0" dirty="0"/>
            <a:t>Aprendizagem com os melhores profissionais</a:t>
          </a:r>
          <a:endParaRPr lang="en-US" sz="1200" kern="1200" dirty="0"/>
        </a:p>
      </dsp:txBody>
      <dsp:txXfrm>
        <a:off x="6902443" y="2174704"/>
        <a:ext cx="206184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366BB-117A-834F-BBD0-A923B30AB2D1}" type="datetimeFigureOut">
              <a:rPr lang="pt-PT" smtClean="0"/>
              <a:t>24/10/2024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73DD1-AF70-414E-9AF3-7DF3899E98F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370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73DD1-AF70-414E-9AF3-7DF3899E98FB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54868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73DD1-AF70-414E-9AF3-7DF3899E98FB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0689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73DD1-AF70-414E-9AF3-7DF3899E98FB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22186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73DD1-AF70-414E-9AF3-7DF3899E98FB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6933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F1163-2A70-4DEF-B4DE-6D33819D3AAD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05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0A439B0-B29A-49C1-9DF2-D6BF6A19AE2A}" type="datetime1">
              <a:rPr lang="pt-PT" smtClean="0"/>
              <a:t>24/10/2024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pt-PT"/>
              <a:t>PowerBananas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EE2984E-9706-4605-B980-FBC8AA5494C7}" type="slidenum">
              <a:rPr lang="pt-PT" smtClean="0"/>
              <a:t>‹nº›</a:t>
            </a:fld>
            <a:endParaRPr lang="pt-PT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5188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C5D7A-2F51-4492-98A2-EC32D1C7DE2C}" type="datetime1">
              <a:rPr lang="pt-PT" smtClean="0"/>
              <a:t>24/10/2024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PowerBananas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984E-9706-4605-B980-FBC8AA5494C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882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F6EDF-6002-4490-869E-58F990405F56}" type="datetime1">
              <a:rPr lang="pt-PT" smtClean="0"/>
              <a:t>24/10/2024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PowerBananas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984E-9706-4605-B980-FBC8AA5494C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2138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BD1-7535-41E3-A223-7CD771A406BC}" type="datetime1">
              <a:rPr lang="pt-PT" smtClean="0"/>
              <a:t>24/10/2024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PowerBananas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984E-9706-4605-B980-FBC8AA5494C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9919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46D6485-16A1-452B-85D0-FAE6C2B1EE01}" type="datetime1">
              <a:rPr lang="pt-PT" smtClean="0"/>
              <a:t>24/10/2024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PowerBananas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EE2984E-9706-4605-B980-FBC8AA5494C7}" type="slidenum">
              <a:rPr lang="pt-PT" smtClean="0"/>
              <a:t>‹nº›</a:t>
            </a:fld>
            <a:endParaRPr lang="pt-PT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79219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3E186-5AC8-4D4F-90A9-E7403A513CC2}" type="datetime1">
              <a:rPr lang="pt-PT" smtClean="0"/>
              <a:t>24/10/2024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PowerBananas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984E-9706-4605-B980-FBC8AA5494C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07872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9B9DB-7E54-4D9C-87B8-588FB96CCB47}" type="datetime1">
              <a:rPr lang="pt-PT" smtClean="0"/>
              <a:t>24/10/2024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PowerBananas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984E-9706-4605-B980-FBC8AA5494C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33164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3838-B368-462A-8FBB-3C07B566C559}" type="datetime1">
              <a:rPr lang="pt-PT" smtClean="0"/>
              <a:t>24/10/2024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PowerBananas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984E-9706-4605-B980-FBC8AA5494C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8054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40F0-E52E-4620-BFAC-CBCAAD664222}" type="datetime1">
              <a:rPr lang="pt-PT" smtClean="0"/>
              <a:t>24/10/2024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PowerBananas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984E-9706-4605-B980-FBC8AA5494C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6346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A9B8ABB3-F76C-4B89-BC2B-DD7AB0639CDC}" type="datetime1">
              <a:rPr lang="pt-PT" smtClean="0"/>
              <a:t>24/10/2024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pt-PT"/>
              <a:t>PowerBananas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EE2984E-9706-4605-B980-FBC8AA5494C7}" type="slidenum">
              <a:rPr lang="pt-PT" smtClean="0"/>
              <a:t>‹nº›</a:t>
            </a:fld>
            <a:endParaRPr lang="pt-PT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6874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64ABC63A-12CA-46D6-BD29-83E5166D5F12}" type="datetime1">
              <a:rPr lang="pt-PT" smtClean="0"/>
              <a:t>24/10/2024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pt-PT"/>
              <a:t>PowerBananas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EE2984E-9706-4605-B980-FBC8AA5494C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5173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DC52DB7-3382-4657-9104-5A886F3DF6EC}" type="datetime1">
              <a:rPr lang="pt-PT" smtClean="0"/>
              <a:t>24/10/2024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PowerBananas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E2984E-9706-4605-B980-FBC8AA5494C7}" type="slidenum">
              <a:rPr lang="pt-PT" smtClean="0"/>
              <a:t>‹nº›</a:t>
            </a:fld>
            <a:endParaRPr lang="pt-PT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03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Rectangle 1039">
            <a:extLst>
              <a:ext uri="{FF2B5EF4-FFF2-40B4-BE49-F238E27FC236}">
                <a16:creationId xmlns:a16="http://schemas.microsoft.com/office/drawing/2014/main" id="{89868916-58B2-48F0-B6C8-D995E8977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Freeform 13">
            <a:extLst>
              <a:ext uri="{FF2B5EF4-FFF2-40B4-BE49-F238E27FC236}">
                <a16:creationId xmlns:a16="http://schemas.microsoft.com/office/drawing/2014/main" id="{BB82496C-9AD4-4916-BAB7-FF3CC04B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0" y="0"/>
            <a:ext cx="9807836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2BD554-2C12-1E45-EF38-8A7B55E4B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403" y="1098388"/>
            <a:ext cx="7818540" cy="4394988"/>
          </a:xfrm>
        </p:spPr>
        <p:txBody>
          <a:bodyPr>
            <a:normAutofit/>
          </a:bodyPr>
          <a:lstStyle/>
          <a:p>
            <a:pPr algn="l"/>
            <a:r>
              <a:rPr lang="pt-PT" sz="7000" dirty="0"/>
              <a:t>Take a Break! 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7EE14D-6FC1-A6D7-606C-9CA795DE43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921" y="3795108"/>
            <a:ext cx="7818540" cy="742279"/>
          </a:xfrm>
        </p:spPr>
        <p:txBody>
          <a:bodyPr>
            <a:normAutofit/>
          </a:bodyPr>
          <a:lstStyle/>
          <a:p>
            <a:pPr algn="l"/>
            <a:r>
              <a:rPr lang="pt-PT" dirty="0">
                <a:solidFill>
                  <a:schemeClr val="bg2"/>
                </a:solidFill>
              </a:rPr>
              <a:t>projeto de conclusão do curso de Engenharia Informática  </a:t>
            </a:r>
          </a:p>
        </p:txBody>
      </p:sp>
      <p:sp>
        <p:nvSpPr>
          <p:cNvPr id="1053" name="Rectangle 1043">
            <a:extLst>
              <a:ext uri="{FF2B5EF4-FFF2-40B4-BE49-F238E27FC236}">
                <a16:creationId xmlns:a16="http://schemas.microsoft.com/office/drawing/2014/main" id="{517C1286-B472-4907-9B47-E8C9FE290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1054" name="Freeform 16">
            <a:extLst>
              <a:ext uri="{FF2B5EF4-FFF2-40B4-BE49-F238E27FC236}">
                <a16:creationId xmlns:a16="http://schemas.microsoft.com/office/drawing/2014/main" id="{28B35564-38A4-457A-BD01-15D6F1659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33061" y="0"/>
            <a:ext cx="1646238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1026" name="Picture 2" descr="Politécnico da Guarda — O potencial do nosso interior.">
            <a:extLst>
              <a:ext uri="{FF2B5EF4-FFF2-40B4-BE49-F238E27FC236}">
                <a16:creationId xmlns:a16="http://schemas.microsoft.com/office/drawing/2014/main" id="{6E1ACD6A-CE10-7E2A-E545-91149D292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64" y="54702"/>
            <a:ext cx="1309677" cy="88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Gerado a partir do pedido">
            <a:extLst>
              <a:ext uri="{FF2B5EF4-FFF2-40B4-BE49-F238E27FC236}">
                <a16:creationId xmlns:a16="http://schemas.microsoft.com/office/drawing/2014/main" id="{6EA488AD-D07E-15AF-D362-B99D5D2124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ADE8A39-158E-83EE-C11E-C41FE98C075C}"/>
              </a:ext>
            </a:extLst>
          </p:cNvPr>
          <p:cNvSpPr txBox="1"/>
          <p:nvPr/>
        </p:nvSpPr>
        <p:spPr>
          <a:xfrm>
            <a:off x="1805864" y="4698360"/>
            <a:ext cx="237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Ana Catarina Silva</a:t>
            </a:r>
          </a:p>
        </p:txBody>
      </p:sp>
    </p:spTree>
    <p:extLst>
      <p:ext uri="{BB962C8B-B14F-4D97-AF65-F5344CB8AC3E}">
        <p14:creationId xmlns:p14="http://schemas.microsoft.com/office/powerpoint/2010/main" val="3023549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DFEF8384-2545-4ACD-9071-49DD1CFC4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2" name="Freeform 22">
            <a:extLst>
              <a:ext uri="{FF2B5EF4-FFF2-40B4-BE49-F238E27FC236}">
                <a16:creationId xmlns:a16="http://schemas.microsoft.com/office/drawing/2014/main" id="{F77DB8FA-61A7-4DE7-A777-6D258D172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2B627C-E0F0-2433-84D4-7FC905D1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54" y="643464"/>
            <a:ext cx="3437290" cy="4374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700" spc="800">
                <a:solidFill>
                  <a:srgbClr val="2A1A00"/>
                </a:solidFill>
              </a:rPr>
              <a:t>Questões</a:t>
            </a:r>
            <a:br>
              <a:rPr lang="en-US" sz="4700" spc="800">
                <a:solidFill>
                  <a:srgbClr val="2A1A00"/>
                </a:solidFill>
              </a:rPr>
            </a:br>
            <a:endParaRPr lang="en-US" sz="4700" spc="800">
              <a:solidFill>
                <a:srgbClr val="2A1A00"/>
              </a:solidFill>
            </a:endParaRPr>
          </a:p>
        </p:txBody>
      </p:sp>
      <p:pic>
        <p:nvPicPr>
          <p:cNvPr id="63" name="Graphic 62" descr="Help">
            <a:extLst>
              <a:ext uri="{FF2B5EF4-FFF2-40B4-BE49-F238E27FC236}">
                <a16:creationId xmlns:a16="http://schemas.microsoft.com/office/drawing/2014/main" id="{6B41D651-2E4D-9660-BA71-49B5D2DD4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2968" y="643464"/>
            <a:ext cx="5574989" cy="5574989"/>
          </a:xfrm>
          <a:prstGeom prst="rect">
            <a:avLst/>
          </a:prstGeom>
        </p:spPr>
      </p:pic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B2275A8-9BC9-E2E7-268A-A67C7893F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0297" y="6331725"/>
            <a:ext cx="4114800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Take a Break!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01ED068-6153-1C0D-00EF-6D09D4F2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9835" y="6331725"/>
            <a:ext cx="817106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EE2984E-9706-4605-B980-FBC8AA5494C7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20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4089A-3751-4451-2AF6-D39667775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6"/>
            <a:ext cx="3384329" cy="5421435"/>
          </a:xfrm>
        </p:spPr>
        <p:txBody>
          <a:bodyPr anchor="ctr">
            <a:normAutofit/>
          </a:bodyPr>
          <a:lstStyle/>
          <a:p>
            <a:r>
              <a:rPr lang="pt-PT" sz="4000"/>
              <a:t>Sumário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4EA76C7-50F2-FFA6-64A2-9585F2E0E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75679"/>
            <a:ext cx="4114800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/>
              <a:t>Take a Break!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4D047AB-16BE-6974-EC49-71BEF747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E2984E-9706-4605-B980-FBC8AA5494C7}" type="slidenum">
              <a:rPr lang="pt-PT"/>
              <a:pPr>
                <a:spcAft>
                  <a:spcPts val="600"/>
                </a:spcAft>
              </a:pPr>
              <a:t>2</a:t>
            </a:fld>
            <a:endParaRPr lang="pt-PT"/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844016AC-25F8-EBFC-6986-227C10E3D3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338667"/>
              </p:ext>
            </p:extLst>
          </p:nvPr>
        </p:nvGraphicFramePr>
        <p:xfrm>
          <a:off x="5280025" y="644525"/>
          <a:ext cx="5994400" cy="5409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4065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0D5BF9-11D8-6731-DA0A-5D6D8FCC5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8621666" cy="1320855"/>
          </a:xfrm>
        </p:spPr>
        <p:txBody>
          <a:bodyPr>
            <a:normAutofit/>
          </a:bodyPr>
          <a:lstStyle/>
          <a:p>
            <a:r>
              <a:rPr lang="pt-PT" sz="4400" dirty="0">
                <a:latin typeface="Aptos Black" panose="020F0502020204030204" pitchFamily="34" charset="0"/>
              </a:rPr>
              <a:t>EMPRESA</a:t>
            </a:r>
          </a:p>
        </p:txBody>
      </p:sp>
      <p:graphicFrame>
        <p:nvGraphicFramePr>
          <p:cNvPr id="5129" name="Marcador de Posição de Conteúdo 2">
            <a:extLst>
              <a:ext uri="{FF2B5EF4-FFF2-40B4-BE49-F238E27FC236}">
                <a16:creationId xmlns:a16="http://schemas.microsoft.com/office/drawing/2014/main" id="{7E88B60A-1260-0C41-7D91-8265DEDFF0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5626925"/>
              </p:ext>
            </p:extLst>
          </p:nvPr>
        </p:nvGraphicFramePr>
        <p:xfrm>
          <a:off x="1251677" y="2427514"/>
          <a:ext cx="10668180" cy="3452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E093A3A-627E-7D1D-95DD-7166B402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984E-9706-4605-B980-FBC8AA5494C7}" type="slidenum">
              <a:rPr lang="pt-PT" smtClean="0"/>
              <a:t>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4989C79-4FD7-F2B3-9B8D-A1850E2E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Take a Break!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714E7C1-EAC6-04E3-A98F-E4919E7BE2E6}"/>
              </a:ext>
            </a:extLst>
          </p:cNvPr>
          <p:cNvSpPr txBox="1"/>
          <p:nvPr/>
        </p:nvSpPr>
        <p:spPr>
          <a:xfrm>
            <a:off x="1709057" y="2058182"/>
            <a:ext cx="4985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dirty="0"/>
              <a:t>Centro de Informática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39E1AA-6960-0C3F-A858-B8CDC3812514}"/>
              </a:ext>
            </a:extLst>
          </p:cNvPr>
          <p:cNvSpPr txBox="1"/>
          <p:nvPr/>
        </p:nvSpPr>
        <p:spPr>
          <a:xfrm>
            <a:off x="2013857" y="2906486"/>
            <a:ext cx="8937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/>
              <a:t>Objetivo: </a:t>
            </a:r>
            <a:r>
              <a:rPr lang="pt-PT" sz="2400" dirty="0">
                <a:solidFill>
                  <a:srgbClr val="000000"/>
                </a:solidFill>
                <a:ea typeface="Calibri" panose="020F0502020204030204" pitchFamily="34" charset="0"/>
              </a:rPr>
              <a:t>A</a:t>
            </a:r>
            <a:r>
              <a:rPr lang="pt-PT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ssegurar o adequado funcionamento das ferramentas informáticas existentes no IPG.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808428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647662AD-9F43-4466-AEA0-724FD3D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909E4A1-D9D5-F237-4DAA-3AFA9DBE8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Take a Break!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93BECE0-ADF9-3D65-3A4C-841B6F51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984E-9706-4605-B980-FBC8AA5494C7}" type="slidenum">
              <a:rPr lang="pt-PT" smtClean="0"/>
              <a:t>4</a:t>
            </a:fld>
            <a:endParaRPr lang="pt-P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67160A-A8CE-4023-A0B7-76D62B842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graphicFrame>
        <p:nvGraphicFramePr>
          <p:cNvPr id="10" name="Marcador de Posição de Conteúdo 7">
            <a:extLst>
              <a:ext uri="{FF2B5EF4-FFF2-40B4-BE49-F238E27FC236}">
                <a16:creationId xmlns:a16="http://schemas.microsoft.com/office/drawing/2014/main" id="{4B8B0DBA-5951-2D2C-AC04-0BC1DDDA8C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6002764"/>
              </p:ext>
            </p:extLst>
          </p:nvPr>
        </p:nvGraphicFramePr>
        <p:xfrm>
          <a:off x="1480457" y="326571"/>
          <a:ext cx="9456129" cy="5315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9664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ual a diferença entre metas e objetivos e como defini-los">
            <a:extLst>
              <a:ext uri="{FF2B5EF4-FFF2-40B4-BE49-F238E27FC236}">
                <a16:creationId xmlns:a16="http://schemas.microsoft.com/office/drawing/2014/main" id="{3C44B1D7-33C7-96C0-015C-31C8AB5EC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9" r="28501" b="-1"/>
          <a:stretch/>
        </p:blipFill>
        <p:spPr bwMode="auto">
          <a:xfrm>
            <a:off x="7338646" y="0"/>
            <a:ext cx="485335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reeform 10">
            <a:extLst>
              <a:ext uri="{FF2B5EF4-FFF2-40B4-BE49-F238E27FC236}">
                <a16:creationId xmlns:a16="http://schemas.microsoft.com/office/drawing/2014/main" id="{E1CE536E-134A-4A35-900B-30F927D5B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43B84B-3DA2-9206-F838-EF2BE8C4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382385"/>
            <a:ext cx="6015897" cy="1492132"/>
          </a:xfrm>
        </p:spPr>
        <p:txBody>
          <a:bodyPr>
            <a:normAutofit/>
          </a:bodyPr>
          <a:lstStyle/>
          <a:p>
            <a:r>
              <a:rPr lang="pt-PT" dirty="0"/>
              <a:t>Objetivos</a:t>
            </a:r>
            <a:br>
              <a:rPr lang="pt-PT" dirty="0"/>
            </a:br>
            <a:endParaRPr lang="pt-PT" dirty="0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FA0382D1-1594-4E3D-842E-04E1E5E75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71E58EB-0166-9601-46F3-611CE788B1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2000" y="1437874"/>
            <a:ext cx="6573596" cy="51107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indent="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kumimoji="0" lang="pt-PT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Criação de uma aplicação informática que:</a:t>
            </a:r>
          </a:p>
          <a:p>
            <a:pPr marL="0" indent="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endParaRPr kumimoji="0" lang="pt-PT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</a:pPr>
            <a:r>
              <a:rPr kumimoji="0" lang="pt-PT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Use algoritmos automáticos para aprovação ou rejeição de ausências</a:t>
            </a:r>
          </a:p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endParaRPr lang="pt-PT" altLang="en-US" dirty="0">
              <a:latin typeface="Arial" panose="020B0604020202020204" pitchFamily="34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</a:pPr>
            <a:r>
              <a:rPr kumimoji="0" lang="pt-PT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Use algoritmos automáticos para remuneração de ausências</a:t>
            </a:r>
          </a:p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endParaRPr kumimoji="0" lang="pt-PT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</a:pPr>
            <a:r>
              <a:rPr lang="pt-PT" altLang="en-US" dirty="0">
                <a:latin typeface="Arial" panose="020B0604020202020204" pitchFamily="34" charset="0"/>
              </a:rPr>
              <a:t>Evite sobreposição de ausências, em caso de férias</a:t>
            </a:r>
            <a:endParaRPr kumimoji="0" lang="pt-PT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48BA1D8-BB51-DF67-C424-83FCA3009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973" y="6375679"/>
            <a:ext cx="3228975" cy="345796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pt-PT" dirty="0"/>
              <a:t>Take a Break!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269AD8C-44B5-6E5A-3E6B-D0EF7892E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E2984E-9706-4605-B980-FBC8AA5494C7}" type="slidenum">
              <a:rPr lang="pt-PT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pt-PT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95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Freeform 6">
            <a:extLst>
              <a:ext uri="{FF2B5EF4-FFF2-40B4-BE49-F238E27FC236}">
                <a16:creationId xmlns:a16="http://schemas.microsoft.com/office/drawing/2014/main" id="{69FE1C00-E905-4F2D-B595-7B854ABD5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108" name="Rectangle 1102">
            <a:extLst>
              <a:ext uri="{FF2B5EF4-FFF2-40B4-BE49-F238E27FC236}">
                <a16:creationId xmlns:a16="http://schemas.microsoft.com/office/drawing/2014/main" id="{68BA2F24-F1CA-44F2-8978-7248C75F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1110" name="Rectangle 1104">
            <a:extLst>
              <a:ext uri="{FF2B5EF4-FFF2-40B4-BE49-F238E27FC236}">
                <a16:creationId xmlns:a16="http://schemas.microsoft.com/office/drawing/2014/main" id="{C243199D-2015-4F72-83EB-C6A3ED4C4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2D80B8-E12B-D8FD-FFDC-8A3B4FB9E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81" y="3741641"/>
            <a:ext cx="10134198" cy="1857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7200" spc="800" dirty="0" err="1"/>
              <a:t>Tecnologias</a:t>
            </a:r>
            <a:r>
              <a:rPr lang="en-US" sz="7200" spc="800" dirty="0"/>
              <a:t> </a:t>
            </a:r>
          </a:p>
        </p:txBody>
      </p:sp>
      <p:sp>
        <p:nvSpPr>
          <p:cNvPr id="1112" name="Freeform 6">
            <a:extLst>
              <a:ext uri="{FF2B5EF4-FFF2-40B4-BE49-F238E27FC236}">
                <a16:creationId xmlns:a16="http://schemas.microsoft.com/office/drawing/2014/main" id="{CC3D4EFD-F9AF-4231-89CF-74A9A513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4E98C02-5EF7-1A9B-B1F0-6921760BC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2195" y="6375678"/>
            <a:ext cx="4669971" cy="3668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Take a Break!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5CC156C-FE9C-C1D9-7910-50A5D7908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EE2984E-9706-4605-B980-FBC8AA5494C7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14" name="Rectangle 1108">
            <a:extLst>
              <a:ext uri="{FF2B5EF4-FFF2-40B4-BE49-F238E27FC236}">
                <a16:creationId xmlns:a16="http://schemas.microsoft.com/office/drawing/2014/main" id="{6E85F1C8-2D37-4E74-9173-14198641E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pic>
        <p:nvPicPr>
          <p:cNvPr id="6" name="Imagem 5" descr="Uma imagem com Tipo de letra, Gráficos, logótipo, design&#10;&#10;Descrição gerada automaticamente">
            <a:extLst>
              <a:ext uri="{FF2B5EF4-FFF2-40B4-BE49-F238E27FC236}">
                <a16:creationId xmlns:a16="http://schemas.microsoft.com/office/drawing/2014/main" id="{6AE36B39-630A-6080-DD18-DB7D8430B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92" y="1619155"/>
            <a:ext cx="3036665" cy="1052073"/>
          </a:xfrm>
          <a:prstGeom prst="rect">
            <a:avLst/>
          </a:prstGeom>
        </p:spPr>
      </p:pic>
      <p:pic>
        <p:nvPicPr>
          <p:cNvPr id="8" name="Imagem 7" descr="Uma imagem com Gráficos, logótipo, Tipo de letra, design&#10;&#10;Descrição gerada automaticamente">
            <a:extLst>
              <a:ext uri="{FF2B5EF4-FFF2-40B4-BE49-F238E27FC236}">
                <a16:creationId xmlns:a16="http://schemas.microsoft.com/office/drawing/2014/main" id="{B7E7B5AD-53BF-F52A-83D0-E38C0B7D9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697" y="1302228"/>
            <a:ext cx="2714625" cy="1685925"/>
          </a:xfrm>
          <a:prstGeom prst="rect">
            <a:avLst/>
          </a:prstGeom>
        </p:spPr>
      </p:pic>
      <p:pic>
        <p:nvPicPr>
          <p:cNvPr id="10" name="Imagem 9" descr="Uma imagem com Tipo de letra, logótipo, Gráficos, design&#10;&#10;Descrição gerada automaticamente">
            <a:extLst>
              <a:ext uri="{FF2B5EF4-FFF2-40B4-BE49-F238E27FC236}">
                <a16:creationId xmlns:a16="http://schemas.microsoft.com/office/drawing/2014/main" id="{AD5989FA-CAC2-6A03-69F1-FA3E5AEF57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374060"/>
            <a:ext cx="1581150" cy="2895600"/>
          </a:xfrm>
          <a:prstGeom prst="rect">
            <a:avLst/>
          </a:prstGeom>
        </p:spPr>
      </p:pic>
      <p:pic>
        <p:nvPicPr>
          <p:cNvPr id="12" name="Imagem 11" descr="Uma imagem com texto, design&#10;&#10;Descrição gerada automaticamente">
            <a:extLst>
              <a:ext uri="{FF2B5EF4-FFF2-40B4-BE49-F238E27FC236}">
                <a16:creationId xmlns:a16="http://schemas.microsoft.com/office/drawing/2014/main" id="{83BD7BBB-CC7B-A57F-12FF-1C3624DDE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880" y="1329819"/>
            <a:ext cx="32956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52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5FA3A-EDEC-9186-49FA-8DAF57F6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pt-PT" sz="4400" dirty="0"/>
              <a:t>Solução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983A7A0-01F5-5569-608B-F4602769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E2984E-9706-4605-B980-FBC8AA5494C7}" type="slidenum">
              <a:rPr lang="pt-PT"/>
              <a:pPr>
                <a:spcAft>
                  <a:spcPts val="600"/>
                </a:spcAft>
              </a:pPr>
              <a:t>7</a:t>
            </a:fld>
            <a:endParaRPr lang="pt-PT"/>
          </a:p>
        </p:txBody>
      </p:sp>
      <p:pic>
        <p:nvPicPr>
          <p:cNvPr id="20" name="Gravação de Ecrã 19">
            <a:hlinkClick r:id="" action="ppaction://media"/>
            <a:extLst>
              <a:ext uri="{FF2B5EF4-FFF2-40B4-BE49-F238E27FC236}">
                <a16:creationId xmlns:a16="http://schemas.microsoft.com/office/drawing/2014/main" id="{2790AB0F-2A15-3C66-EB8A-745E54B1EA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8929" y="1458686"/>
            <a:ext cx="10023613" cy="4990864"/>
          </a:xfrm>
        </p:spPr>
      </p:pic>
    </p:spTree>
    <p:extLst>
      <p:ext uri="{BB962C8B-B14F-4D97-AF65-F5344CB8AC3E}">
        <p14:creationId xmlns:p14="http://schemas.microsoft.com/office/powerpoint/2010/main" val="126529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945"/>
    </mc:Choice>
    <mc:Fallback xmlns="">
      <p:transition spd="slow" advTm="308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81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86FE6-FB36-E93D-C954-8FC6802A1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pt-PT" dirty="0"/>
              <a:t>Conclusões 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22F11D2-AA52-8B85-5859-00F6DC9D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75679"/>
            <a:ext cx="4114800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/>
              <a:t>Take a Break!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E1426D8-DE88-4CB6-A3AE-C006BE14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E2984E-9706-4605-B980-FBC8AA5494C7}" type="slidenum">
              <a:rPr lang="pt-PT" smtClean="0"/>
              <a:pPr>
                <a:spcAft>
                  <a:spcPts val="600"/>
                </a:spcAft>
              </a:pPr>
              <a:t>8</a:t>
            </a:fld>
            <a:endParaRPr lang="pt-PT"/>
          </a:p>
        </p:txBody>
      </p:sp>
      <p:graphicFrame>
        <p:nvGraphicFramePr>
          <p:cNvPr id="14" name="Rectangle 1">
            <a:extLst>
              <a:ext uri="{FF2B5EF4-FFF2-40B4-BE49-F238E27FC236}">
                <a16:creationId xmlns:a16="http://schemas.microsoft.com/office/drawing/2014/main" id="{FEE97633-361C-756E-12CC-6584CF6FB9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1453197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994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D9E520B-C112-E26A-6FD8-8CD1D97B1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6525"/>
            <a:ext cx="10646408" cy="57430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49580" algn="just">
              <a:lnSpc>
                <a:spcPct val="150000"/>
              </a:lnSpc>
              <a:spcAft>
                <a:spcPts val="800"/>
              </a:spcAft>
            </a:pPr>
            <a:r>
              <a:rPr lang="pt-PT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 primeiro lugar, quero agradecer ao meu orientador Prof. José Quitério por me dar dicas para melhorar o meu trabalho e por estar sempre disponível para me tirar dúvidas. Aprendi muito com ele!</a:t>
            </a:r>
          </a:p>
          <a:p>
            <a:pPr indent="449580" algn="just">
              <a:lnSpc>
                <a:spcPct val="150000"/>
              </a:lnSpc>
              <a:spcAft>
                <a:spcPts val="800"/>
              </a:spcAft>
            </a:pPr>
            <a:r>
              <a:rPr lang="pt-PT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Quero agradecer ao supervisor do meu estágio, Eng. Carlos Fonseca, por me ter ajudado a definir os requisitos da aplicação.</a:t>
            </a:r>
          </a:p>
          <a:p>
            <a:pPr indent="449580" algn="just">
              <a:lnSpc>
                <a:spcPct val="150000"/>
              </a:lnSpc>
              <a:spcAft>
                <a:spcPts val="800"/>
              </a:spcAft>
            </a:pPr>
            <a:r>
              <a:rPr lang="pt-PT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Quero agradecer ao Prof. José Carlos Fonseca por ter aprendido muito com as aulas de Projeto em Informática e também por me ter ajudado a melhorar a Introdução.</a:t>
            </a:r>
          </a:p>
          <a:p>
            <a:pPr indent="449580" algn="just">
              <a:lnSpc>
                <a:spcPct val="150000"/>
              </a:lnSpc>
              <a:spcAft>
                <a:spcPts val="800"/>
              </a:spcAft>
            </a:pPr>
            <a:r>
              <a:rPr lang="pt-PT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Quero também agradecer às minhas colegas de turma Tânia Esteves, Marta Almeida e Janice Horta pelos bons momentos que passámos durante a Licenciatura em Engenharia Informática.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E, claro, não podia deixar de agradecer à minha família, nomeadamente aos meus pais, à minha irmã e ao meu cunhado, por todo o apoio e força que me deram e por me ensinarem a nunca desistir de lutar pelos meus sonhos. 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0B499A9-CB31-6A39-9B87-978CAC529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939" y="6375679"/>
            <a:ext cx="4114800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/>
              <a:t>Take a Break!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0A0B5A07-C426-B58D-9F0E-08322A339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E2984E-9706-4605-B980-FBC8AA5494C7}" type="slidenum">
              <a:rPr lang="pt-PT"/>
              <a:pPr>
                <a:spcAft>
                  <a:spcPts val="600"/>
                </a:spcAft>
              </a:pPr>
              <a:t>9</a:t>
            </a:fld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A067EB6-F661-4552-306C-A625C2AB0CC7}"/>
              </a:ext>
            </a:extLst>
          </p:cNvPr>
          <p:cNvSpPr txBox="1"/>
          <p:nvPr/>
        </p:nvSpPr>
        <p:spPr>
          <a:xfrm>
            <a:off x="1251678" y="230380"/>
            <a:ext cx="5671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dirty="0">
                <a:latin typeface="+mj-lt"/>
              </a:rPr>
              <a:t>Agradecimentos</a:t>
            </a:r>
            <a:r>
              <a:rPr lang="pt-PT" sz="24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1753771"/>
      </p:ext>
    </p:extLst>
  </p:cSld>
  <p:clrMapOvr>
    <a:masterClrMapping/>
  </p:clrMapOvr>
</p:sld>
</file>

<file path=ppt/theme/theme1.xml><?xml version="1.0" encoding="utf-8"?>
<a:theme xmlns:a="http://schemas.openxmlformats.org/drawingml/2006/main" name="Distintivo">
  <a:themeElements>
    <a:clrScheme name="Distintivo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Distintivo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stintiv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f316f24-8d9f-44de-8ea8-04e3311387f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010246EB84374A8E51F1707ECEB0FA" ma:contentTypeVersion="11" ma:contentTypeDescription="Create a new document." ma:contentTypeScope="" ma:versionID="380c4016f4457a960ff639956f35ae6c">
  <xsd:schema xmlns:xsd="http://www.w3.org/2001/XMLSchema" xmlns:xs="http://www.w3.org/2001/XMLSchema" xmlns:p="http://schemas.microsoft.com/office/2006/metadata/properties" xmlns:ns3="8f316f24-8d9f-44de-8ea8-04e3311387fb" xmlns:ns4="e7095c3f-3367-4e4b-b4f3-e5347a5e6904" targetNamespace="http://schemas.microsoft.com/office/2006/metadata/properties" ma:root="true" ma:fieldsID="0de2afa8ed42571ad8ac5378fb56ca07" ns3:_="" ns4:_="">
    <xsd:import namespace="8f316f24-8d9f-44de-8ea8-04e3311387fb"/>
    <xsd:import namespace="e7095c3f-3367-4e4b-b4f3-e5347a5e690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316f24-8d9f-44de-8ea8-04e3311387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095c3f-3367-4e4b-b4f3-e5347a5e690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0C1D84-EDB2-4FF6-9D98-0F82CB55A358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metadata/properties"/>
    <ds:schemaRef ds:uri="http://schemas.openxmlformats.org/package/2006/metadata/core-properties"/>
    <ds:schemaRef ds:uri="e7095c3f-3367-4e4b-b4f3-e5347a5e6904"/>
    <ds:schemaRef ds:uri="8f316f24-8d9f-44de-8ea8-04e3311387fb"/>
  </ds:schemaRefs>
</ds:datastoreItem>
</file>

<file path=customXml/itemProps2.xml><?xml version="1.0" encoding="utf-8"?>
<ds:datastoreItem xmlns:ds="http://schemas.openxmlformats.org/officeDocument/2006/customXml" ds:itemID="{375B8ED8-3176-4EE7-B404-90FF4EA1BC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754A8B-0C24-4871-A569-08B6C36E485D}">
  <ds:schemaRefs>
    <ds:schemaRef ds:uri="8f316f24-8d9f-44de-8ea8-04e3311387fb"/>
    <ds:schemaRef ds:uri="e7095c3f-3367-4e4b-b4f3-e5347a5e690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844</TotalTime>
  <Words>345</Words>
  <Application>Microsoft Office PowerPoint</Application>
  <PresentationFormat>Ecrã Panorâmico</PresentationFormat>
  <Paragraphs>66</Paragraphs>
  <Slides>10</Slides>
  <Notes>5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7" baseType="lpstr">
      <vt:lpstr>Aptos</vt:lpstr>
      <vt:lpstr>Aptos Black</vt:lpstr>
      <vt:lpstr>Arial</vt:lpstr>
      <vt:lpstr>Calibri</vt:lpstr>
      <vt:lpstr>Gill Sans MT</vt:lpstr>
      <vt:lpstr>Impact</vt:lpstr>
      <vt:lpstr>Distintivo</vt:lpstr>
      <vt:lpstr>Take a Break! </vt:lpstr>
      <vt:lpstr>Sumário</vt:lpstr>
      <vt:lpstr>EMPRESA</vt:lpstr>
      <vt:lpstr>Apresentação do PowerPoint</vt:lpstr>
      <vt:lpstr>Objetivos </vt:lpstr>
      <vt:lpstr>Tecnologias </vt:lpstr>
      <vt:lpstr>Solução</vt:lpstr>
      <vt:lpstr>Conclusões </vt:lpstr>
      <vt:lpstr>Apresentação do PowerPoint</vt:lpstr>
      <vt:lpstr>Questões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Bananas</dc:title>
  <dc:creator>Rui Pedro Lameira Condesso</dc:creator>
  <cp:lastModifiedBy>Ana Catarina Nascimento Matias da Silva</cp:lastModifiedBy>
  <cp:revision>14</cp:revision>
  <dcterms:created xsi:type="dcterms:W3CDTF">2024-06-14T09:23:47Z</dcterms:created>
  <dcterms:modified xsi:type="dcterms:W3CDTF">2024-10-24T11:13:39Z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0x0101009F010246EB84374A8E51F1707ECEB0FA</vt:lpwstr>
  </property>
</Properties>
</file>